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41" r:id="rId4"/>
  </p:sldMasterIdLst>
  <p:notesMasterIdLst>
    <p:notesMasterId r:id="rId9"/>
  </p:notesMasterIdLst>
  <p:handoutMasterIdLst>
    <p:handoutMasterId r:id="rId10"/>
  </p:handoutMasterIdLst>
  <p:sldIdLst>
    <p:sldId id="2147482360" r:id="rId5"/>
    <p:sldId id="2147483639" r:id="rId6"/>
    <p:sldId id="258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21E4B3-8DC5-4E04-B4CE-339D81C8277A}">
          <p14:sldIdLst>
            <p14:sldId id="2147482360"/>
            <p14:sldId id="2147483639"/>
            <p14:sldId id="258"/>
            <p14:sldId id="260"/>
          </p14:sldIdLst>
        </p14:section>
        <p14:section name="Default Section" id="{04163F3D-3FA5-4BA0-848B-C4B5C067F48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C08B3E-6550-DF6B-5591-0B20AAAF0836}" name="Mekenna Eisert" initials="ME" userId="S::mekenna.eisert@concentrix.com::5939169d-24b9-4c7f-83e9-5a2d71981158" providerId="AD"/>
  <p188:author id="{3516AC49-A237-04B1-3049-AEAFA305FCF6}" name="Demmy Yang" initials="DY" userId="S::demmy.yangbomberg@concentrix.com::861be024-c42a-4e29-8546-13ef08a979a8" providerId="AD"/>
  <p188:author id="{7A6080A2-1382-B2F3-6F26-61C055460B22}" name="Cillian Mitchell" initials="CM" userId="S::cimitchell@microsoft.com::52ba4ba3-eafd-460a-98fa-bbd73a3d9c6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2C"/>
    <a:srgbClr val="AA386F"/>
    <a:srgbClr val="0A202D"/>
    <a:srgbClr val="543782"/>
    <a:srgbClr val="543682"/>
    <a:srgbClr val="A43768"/>
    <a:srgbClr val="733778"/>
    <a:srgbClr val="853772"/>
    <a:srgbClr val="A8386D"/>
    <a:srgbClr val="AD39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85FEDD-3529-4BB2-8959-5BA10C813BD1}" v="2" dt="2025-09-17T14:14:42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121" autoAdjust="0"/>
  </p:normalViewPr>
  <p:slideViewPr>
    <p:cSldViewPr snapToGrid="0">
      <p:cViewPr varScale="1">
        <p:scale>
          <a:sx n="68" d="100"/>
          <a:sy n="68" d="100"/>
        </p:scale>
        <p:origin x="156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win de Kreuk" userId="ded3c777-5765-4f11-8c2a-f50909ba93fc" providerId="ADAL" clId="{7985FEDD-3529-4BB2-8959-5BA10C813BD1}"/>
    <pc:docChg chg="custSel addSld delSld modSld sldOrd modSection">
      <pc:chgData name="Erwin de Kreuk" userId="ded3c777-5765-4f11-8c2a-f50909ba93fc" providerId="ADAL" clId="{7985FEDD-3529-4BB2-8959-5BA10C813BD1}" dt="2025-09-17T14:15:33.397" v="73" actId="47"/>
      <pc:docMkLst>
        <pc:docMk/>
      </pc:docMkLst>
      <pc:sldChg chg="del">
        <pc:chgData name="Erwin de Kreuk" userId="ded3c777-5765-4f11-8c2a-f50909ba93fc" providerId="ADAL" clId="{7985FEDD-3529-4BB2-8959-5BA10C813BD1}" dt="2025-09-17T14:15:26.678" v="48" actId="47"/>
        <pc:sldMkLst>
          <pc:docMk/>
          <pc:sldMk cId="1456905300" sldId="256"/>
        </pc:sldMkLst>
      </pc:sldChg>
      <pc:sldChg chg="del">
        <pc:chgData name="Erwin de Kreuk" userId="ded3c777-5765-4f11-8c2a-f50909ba93fc" providerId="ADAL" clId="{7985FEDD-3529-4BB2-8959-5BA10C813BD1}" dt="2025-09-17T14:15:26.880" v="49" actId="47"/>
        <pc:sldMkLst>
          <pc:docMk/>
          <pc:sldMk cId="1139687734" sldId="257"/>
        </pc:sldMkLst>
      </pc:sldChg>
      <pc:sldChg chg="modSp add mod modClrScheme chgLayout">
        <pc:chgData name="Erwin de Kreuk" userId="ded3c777-5765-4f11-8c2a-f50909ba93fc" providerId="ADAL" clId="{7985FEDD-3529-4BB2-8959-5BA10C813BD1}" dt="2025-09-17T14:14:30.444" v="22" actId="14100"/>
        <pc:sldMkLst>
          <pc:docMk/>
          <pc:sldMk cId="3218017759" sldId="258"/>
        </pc:sldMkLst>
        <pc:spChg chg="mod ord">
          <ac:chgData name="Erwin de Kreuk" userId="ded3c777-5765-4f11-8c2a-f50909ba93fc" providerId="ADAL" clId="{7985FEDD-3529-4BB2-8959-5BA10C813BD1}" dt="2025-09-17T14:14:17.978" v="17" actId="27636"/>
          <ac:spMkLst>
            <pc:docMk/>
            <pc:sldMk cId="3218017759" sldId="258"/>
            <ac:spMk id="2" creationId="{9C0EF36D-9008-E599-CDA3-D680B1E33B5A}"/>
          </ac:spMkLst>
        </pc:spChg>
        <pc:spChg chg="mod ord">
          <ac:chgData name="Erwin de Kreuk" userId="ded3c777-5765-4f11-8c2a-f50909ba93fc" providerId="ADAL" clId="{7985FEDD-3529-4BB2-8959-5BA10C813BD1}" dt="2025-09-17T14:14:30.444" v="22" actId="14100"/>
          <ac:spMkLst>
            <pc:docMk/>
            <pc:sldMk cId="3218017759" sldId="258"/>
            <ac:spMk id="3" creationId="{E9CC59A1-208C-B0C9-012E-F33D8909BCF0}"/>
          </ac:spMkLst>
        </pc:spChg>
        <pc:picChg chg="mod">
          <ac:chgData name="Erwin de Kreuk" userId="ded3c777-5765-4f11-8c2a-f50909ba93fc" providerId="ADAL" clId="{7985FEDD-3529-4BB2-8959-5BA10C813BD1}" dt="2025-09-17T14:14:22.796" v="19" actId="1076"/>
          <ac:picMkLst>
            <pc:docMk/>
            <pc:sldMk cId="3218017759" sldId="258"/>
            <ac:picMk id="7" creationId="{9001CA9B-34CB-3A96-E220-051B03761260}"/>
          </ac:picMkLst>
        </pc:picChg>
      </pc:sldChg>
      <pc:sldChg chg="del">
        <pc:chgData name="Erwin de Kreuk" userId="ded3c777-5765-4f11-8c2a-f50909ba93fc" providerId="ADAL" clId="{7985FEDD-3529-4BB2-8959-5BA10C813BD1}" dt="2025-09-17T14:15:27.332" v="51" actId="47"/>
        <pc:sldMkLst>
          <pc:docMk/>
          <pc:sldMk cId="85772018" sldId="259"/>
        </pc:sldMkLst>
      </pc:sldChg>
      <pc:sldChg chg="modSp add mod modClrScheme chgLayout">
        <pc:chgData name="Erwin de Kreuk" userId="ded3c777-5765-4f11-8c2a-f50909ba93fc" providerId="ADAL" clId="{7985FEDD-3529-4BB2-8959-5BA10C813BD1}" dt="2025-09-17T14:15:00.095" v="25" actId="207"/>
        <pc:sldMkLst>
          <pc:docMk/>
          <pc:sldMk cId="94241763" sldId="260"/>
        </pc:sldMkLst>
        <pc:spChg chg="mod">
          <ac:chgData name="Erwin de Kreuk" userId="ded3c777-5765-4f11-8c2a-f50909ba93fc" providerId="ADAL" clId="{7985FEDD-3529-4BB2-8959-5BA10C813BD1}" dt="2025-09-17T14:15:00.095" v="25" actId="207"/>
          <ac:spMkLst>
            <pc:docMk/>
            <pc:sldMk cId="94241763" sldId="260"/>
            <ac:spMk id="2" creationId="{DFC8AD2C-C9BD-4ED6-C711-370D28C85D07}"/>
          </ac:spMkLst>
        </pc:spChg>
        <pc:spChg chg="mod ord">
          <ac:chgData name="Erwin de Kreuk" userId="ded3c777-5765-4f11-8c2a-f50909ba93fc" providerId="ADAL" clId="{7985FEDD-3529-4BB2-8959-5BA10C813BD1}" dt="2025-09-17T14:14:17.938" v="16" actId="700"/>
          <ac:spMkLst>
            <pc:docMk/>
            <pc:sldMk cId="94241763" sldId="260"/>
            <ac:spMk id="3" creationId="{E2FDA774-0A61-D5B5-A2FC-9D7F08C8EB4E}"/>
          </ac:spMkLst>
        </pc:spChg>
        <pc:spChg chg="mod ord">
          <ac:chgData name="Erwin de Kreuk" userId="ded3c777-5765-4f11-8c2a-f50909ba93fc" providerId="ADAL" clId="{7985FEDD-3529-4BB2-8959-5BA10C813BD1}" dt="2025-09-17T14:14:17.938" v="16" actId="700"/>
          <ac:spMkLst>
            <pc:docMk/>
            <pc:sldMk cId="94241763" sldId="260"/>
            <ac:spMk id="4" creationId="{9EF0FFAD-E672-7F99-BCF2-DBC6192BBDCE}"/>
          </ac:spMkLst>
        </pc:spChg>
      </pc:sldChg>
      <pc:sldChg chg="addSp delSp modSp add del mod modClrScheme delAnim modAnim chgLayout">
        <pc:chgData name="Erwin de Kreuk" userId="ded3c777-5765-4f11-8c2a-f50909ba93fc" providerId="ADAL" clId="{7985FEDD-3529-4BB2-8959-5BA10C813BD1}" dt="2025-09-17T14:15:21.224" v="30" actId="47"/>
        <pc:sldMkLst>
          <pc:docMk/>
          <pc:sldMk cId="3584522474" sldId="263"/>
        </pc:sldMkLst>
        <pc:spChg chg="mod ord">
          <ac:chgData name="Erwin de Kreuk" userId="ded3c777-5765-4f11-8c2a-f50909ba93fc" providerId="ADAL" clId="{7985FEDD-3529-4BB2-8959-5BA10C813BD1}" dt="2025-09-17T14:14:18.081" v="18" actId="27636"/>
          <ac:spMkLst>
            <pc:docMk/>
            <pc:sldMk cId="3584522474" sldId="263"/>
            <ac:spMk id="2" creationId="{0DE9CCD5-CAE6-7CE4-4FA0-9866CE582B42}"/>
          </ac:spMkLst>
        </pc:spChg>
        <pc:spChg chg="mod ord">
          <ac:chgData name="Erwin de Kreuk" userId="ded3c777-5765-4f11-8c2a-f50909ba93fc" providerId="ADAL" clId="{7985FEDD-3529-4BB2-8959-5BA10C813BD1}" dt="2025-09-17T14:14:17.938" v="16" actId="700"/>
          <ac:spMkLst>
            <pc:docMk/>
            <pc:sldMk cId="3584522474" sldId="263"/>
            <ac:spMk id="3" creationId="{CE68A7A4-4D66-0F80-E878-21DA358749A8}"/>
          </ac:spMkLst>
        </pc:spChg>
        <pc:picChg chg="add mod">
          <ac:chgData name="Erwin de Kreuk" userId="ded3c777-5765-4f11-8c2a-f50909ba93fc" providerId="ADAL" clId="{7985FEDD-3529-4BB2-8959-5BA10C813BD1}" dt="2025-09-17T14:14:42.962" v="23"/>
          <ac:picMkLst>
            <pc:docMk/>
            <pc:sldMk cId="3584522474" sldId="263"/>
            <ac:picMk id="4" creationId="{2A28B5D4-8AE8-78BB-F250-440721753D00}"/>
          </ac:picMkLst>
        </pc:picChg>
        <pc:picChg chg="del">
          <ac:chgData name="Erwin de Kreuk" userId="ded3c777-5765-4f11-8c2a-f50909ba93fc" providerId="ADAL" clId="{7985FEDD-3529-4BB2-8959-5BA10C813BD1}" dt="2025-09-17T14:14:44.921" v="24" actId="478"/>
          <ac:picMkLst>
            <pc:docMk/>
            <pc:sldMk cId="3584522474" sldId="263"/>
            <ac:picMk id="7" creationId="{58002958-7FF3-BCBF-2837-8F738B904344}"/>
          </ac:picMkLst>
        </pc:picChg>
      </pc:sldChg>
      <pc:sldChg chg="del">
        <pc:chgData name="Erwin de Kreuk" userId="ded3c777-5765-4f11-8c2a-f50909ba93fc" providerId="ADAL" clId="{7985FEDD-3529-4BB2-8959-5BA10C813BD1}" dt="2025-09-17T14:15:27.516" v="52" actId="47"/>
        <pc:sldMkLst>
          <pc:docMk/>
          <pc:sldMk cId="2545315745" sldId="268"/>
        </pc:sldMkLst>
      </pc:sldChg>
      <pc:sldChg chg="del">
        <pc:chgData name="Erwin de Kreuk" userId="ded3c777-5765-4f11-8c2a-f50909ba93fc" providerId="ADAL" clId="{7985FEDD-3529-4BB2-8959-5BA10C813BD1}" dt="2025-09-17T14:15:28.898" v="58" actId="47"/>
        <pc:sldMkLst>
          <pc:docMk/>
          <pc:sldMk cId="2101730854" sldId="269"/>
        </pc:sldMkLst>
      </pc:sldChg>
      <pc:sldChg chg="del">
        <pc:chgData name="Erwin de Kreuk" userId="ded3c777-5765-4f11-8c2a-f50909ba93fc" providerId="ADAL" clId="{7985FEDD-3529-4BB2-8959-5BA10C813BD1}" dt="2025-09-17T14:13:43.434" v="7" actId="47"/>
        <pc:sldMkLst>
          <pc:docMk/>
          <pc:sldMk cId="2048219185" sldId="270"/>
        </pc:sldMkLst>
      </pc:sldChg>
      <pc:sldChg chg="del">
        <pc:chgData name="Erwin de Kreuk" userId="ded3c777-5765-4f11-8c2a-f50909ba93fc" providerId="ADAL" clId="{7985FEDD-3529-4BB2-8959-5BA10C813BD1}" dt="2025-09-17T14:15:27.735" v="53" actId="47"/>
        <pc:sldMkLst>
          <pc:docMk/>
          <pc:sldMk cId="1444402392" sldId="271"/>
        </pc:sldMkLst>
      </pc:sldChg>
      <pc:sldChg chg="del">
        <pc:chgData name="Erwin de Kreuk" userId="ded3c777-5765-4f11-8c2a-f50909ba93fc" providerId="ADAL" clId="{7985FEDD-3529-4BB2-8959-5BA10C813BD1}" dt="2025-09-17T14:15:27.923" v="54" actId="47"/>
        <pc:sldMkLst>
          <pc:docMk/>
          <pc:sldMk cId="371988837" sldId="272"/>
        </pc:sldMkLst>
      </pc:sldChg>
      <pc:sldChg chg="del">
        <pc:chgData name="Erwin de Kreuk" userId="ded3c777-5765-4f11-8c2a-f50909ba93fc" providerId="ADAL" clId="{7985FEDD-3529-4BB2-8959-5BA10C813BD1}" dt="2025-09-17T14:15:28.212" v="55" actId="47"/>
        <pc:sldMkLst>
          <pc:docMk/>
          <pc:sldMk cId="3439200811" sldId="273"/>
        </pc:sldMkLst>
      </pc:sldChg>
      <pc:sldChg chg="del">
        <pc:chgData name="Erwin de Kreuk" userId="ded3c777-5765-4f11-8c2a-f50909ba93fc" providerId="ADAL" clId="{7985FEDD-3529-4BB2-8959-5BA10C813BD1}" dt="2025-09-17T14:15:25.250" v="40" actId="47"/>
        <pc:sldMkLst>
          <pc:docMk/>
          <pc:sldMk cId="1943569550" sldId="274"/>
        </pc:sldMkLst>
      </pc:sldChg>
      <pc:sldChg chg="del">
        <pc:chgData name="Erwin de Kreuk" userId="ded3c777-5765-4f11-8c2a-f50909ba93fc" providerId="ADAL" clId="{7985FEDD-3529-4BB2-8959-5BA10C813BD1}" dt="2025-09-17T14:13:43.899" v="8" actId="47"/>
        <pc:sldMkLst>
          <pc:docMk/>
          <pc:sldMk cId="1433847748" sldId="284"/>
        </pc:sldMkLst>
      </pc:sldChg>
      <pc:sldChg chg="del">
        <pc:chgData name="Erwin de Kreuk" userId="ded3c777-5765-4f11-8c2a-f50909ba93fc" providerId="ADAL" clId="{7985FEDD-3529-4BB2-8959-5BA10C813BD1}" dt="2025-09-17T14:13:44.430" v="10" actId="47"/>
        <pc:sldMkLst>
          <pc:docMk/>
          <pc:sldMk cId="398438714" sldId="287"/>
        </pc:sldMkLst>
      </pc:sldChg>
      <pc:sldChg chg="del ord">
        <pc:chgData name="Erwin de Kreuk" userId="ded3c777-5765-4f11-8c2a-f50909ba93fc" providerId="ADAL" clId="{7985FEDD-3529-4BB2-8959-5BA10C813BD1}" dt="2025-09-17T14:15:23.372" v="31" actId="47"/>
        <pc:sldMkLst>
          <pc:docMk/>
          <pc:sldMk cId="4158359320" sldId="288"/>
        </pc:sldMkLst>
      </pc:sldChg>
      <pc:sldChg chg="del">
        <pc:chgData name="Erwin de Kreuk" userId="ded3c777-5765-4f11-8c2a-f50909ba93fc" providerId="ADAL" clId="{7985FEDD-3529-4BB2-8959-5BA10C813BD1}" dt="2025-09-17T14:13:44.192" v="9" actId="47"/>
        <pc:sldMkLst>
          <pc:docMk/>
          <pc:sldMk cId="1040782205" sldId="289"/>
        </pc:sldMkLst>
      </pc:sldChg>
      <pc:sldChg chg="del">
        <pc:chgData name="Erwin de Kreuk" userId="ded3c777-5765-4f11-8c2a-f50909ba93fc" providerId="ADAL" clId="{7985FEDD-3529-4BB2-8959-5BA10C813BD1}" dt="2025-09-17T14:15:25.830" v="43" actId="47"/>
        <pc:sldMkLst>
          <pc:docMk/>
          <pc:sldMk cId="3561980330" sldId="295"/>
        </pc:sldMkLst>
      </pc:sldChg>
      <pc:sldChg chg="del">
        <pc:chgData name="Erwin de Kreuk" userId="ded3c777-5765-4f11-8c2a-f50909ba93fc" providerId="ADAL" clId="{7985FEDD-3529-4BB2-8959-5BA10C813BD1}" dt="2025-09-17T14:15:24.554" v="36" actId="47"/>
        <pc:sldMkLst>
          <pc:docMk/>
          <pc:sldMk cId="3513360600" sldId="296"/>
        </pc:sldMkLst>
      </pc:sldChg>
      <pc:sldChg chg="del">
        <pc:chgData name="Erwin de Kreuk" userId="ded3c777-5765-4f11-8c2a-f50909ba93fc" providerId="ADAL" clId="{7985FEDD-3529-4BB2-8959-5BA10C813BD1}" dt="2025-09-17T14:15:24.750" v="37" actId="47"/>
        <pc:sldMkLst>
          <pc:docMk/>
          <pc:sldMk cId="3446668752" sldId="298"/>
        </pc:sldMkLst>
      </pc:sldChg>
      <pc:sldChg chg="del">
        <pc:chgData name="Erwin de Kreuk" userId="ded3c777-5765-4f11-8c2a-f50909ba93fc" providerId="ADAL" clId="{7985FEDD-3529-4BB2-8959-5BA10C813BD1}" dt="2025-09-17T14:15:23.757" v="32" actId="47"/>
        <pc:sldMkLst>
          <pc:docMk/>
          <pc:sldMk cId="609643980" sldId="299"/>
        </pc:sldMkLst>
      </pc:sldChg>
      <pc:sldChg chg="del">
        <pc:chgData name="Erwin de Kreuk" userId="ded3c777-5765-4f11-8c2a-f50909ba93fc" providerId="ADAL" clId="{7985FEDD-3529-4BB2-8959-5BA10C813BD1}" dt="2025-09-17T14:15:25.958" v="44" actId="47"/>
        <pc:sldMkLst>
          <pc:docMk/>
          <pc:sldMk cId="697079082" sldId="302"/>
        </pc:sldMkLst>
      </pc:sldChg>
      <pc:sldChg chg="del">
        <pc:chgData name="Erwin de Kreuk" userId="ded3c777-5765-4f11-8c2a-f50909ba93fc" providerId="ADAL" clId="{7985FEDD-3529-4BB2-8959-5BA10C813BD1}" dt="2025-09-17T14:15:25.605" v="42" actId="47"/>
        <pc:sldMkLst>
          <pc:docMk/>
          <pc:sldMk cId="3382926475" sldId="311"/>
        </pc:sldMkLst>
      </pc:sldChg>
      <pc:sldChg chg="del">
        <pc:chgData name="Erwin de Kreuk" userId="ded3c777-5765-4f11-8c2a-f50909ba93fc" providerId="ADAL" clId="{7985FEDD-3529-4BB2-8959-5BA10C813BD1}" dt="2025-09-17T14:15:25.080" v="39" actId="47"/>
        <pc:sldMkLst>
          <pc:docMk/>
          <pc:sldMk cId="4252454549" sldId="315"/>
        </pc:sldMkLst>
      </pc:sldChg>
      <pc:sldChg chg="del">
        <pc:chgData name="Erwin de Kreuk" userId="ded3c777-5765-4f11-8c2a-f50909ba93fc" providerId="ADAL" clId="{7985FEDD-3529-4BB2-8959-5BA10C813BD1}" dt="2025-09-17T14:15:23.967" v="33" actId="47"/>
        <pc:sldMkLst>
          <pc:docMk/>
          <pc:sldMk cId="399752268" sldId="316"/>
        </pc:sldMkLst>
      </pc:sldChg>
      <pc:sldChg chg="del">
        <pc:chgData name="Erwin de Kreuk" userId="ded3c777-5765-4f11-8c2a-f50909ba93fc" providerId="ADAL" clId="{7985FEDD-3529-4BB2-8959-5BA10C813BD1}" dt="2025-09-17T14:15:25.408" v="41" actId="47"/>
        <pc:sldMkLst>
          <pc:docMk/>
          <pc:sldMk cId="207224980" sldId="317"/>
        </pc:sldMkLst>
      </pc:sldChg>
      <pc:sldChg chg="del">
        <pc:chgData name="Erwin de Kreuk" userId="ded3c777-5765-4f11-8c2a-f50909ba93fc" providerId="ADAL" clId="{7985FEDD-3529-4BB2-8959-5BA10C813BD1}" dt="2025-09-17T14:15:27.096" v="50" actId="47"/>
        <pc:sldMkLst>
          <pc:docMk/>
          <pc:sldMk cId="2573993460" sldId="318"/>
        </pc:sldMkLst>
      </pc:sldChg>
      <pc:sldChg chg="del">
        <pc:chgData name="Erwin de Kreuk" userId="ded3c777-5765-4f11-8c2a-f50909ba93fc" providerId="ADAL" clId="{7985FEDD-3529-4BB2-8959-5BA10C813BD1}" dt="2025-09-17T14:15:26.111" v="45" actId="47"/>
        <pc:sldMkLst>
          <pc:docMk/>
          <pc:sldMk cId="4266291361" sldId="319"/>
        </pc:sldMkLst>
      </pc:sldChg>
      <pc:sldChg chg="del">
        <pc:chgData name="Erwin de Kreuk" userId="ded3c777-5765-4f11-8c2a-f50909ba93fc" providerId="ADAL" clId="{7985FEDD-3529-4BB2-8959-5BA10C813BD1}" dt="2025-09-17T14:15:26.323" v="46" actId="47"/>
        <pc:sldMkLst>
          <pc:docMk/>
          <pc:sldMk cId="4095017367" sldId="320"/>
        </pc:sldMkLst>
      </pc:sldChg>
      <pc:sldChg chg="del">
        <pc:chgData name="Erwin de Kreuk" userId="ded3c777-5765-4f11-8c2a-f50909ba93fc" providerId="ADAL" clId="{7985FEDD-3529-4BB2-8959-5BA10C813BD1}" dt="2025-09-17T14:15:26.488" v="47" actId="47"/>
        <pc:sldMkLst>
          <pc:docMk/>
          <pc:sldMk cId="1438915930" sldId="322"/>
        </pc:sldMkLst>
      </pc:sldChg>
      <pc:sldChg chg="del">
        <pc:chgData name="Erwin de Kreuk" userId="ded3c777-5765-4f11-8c2a-f50909ba93fc" providerId="ADAL" clId="{7985FEDD-3529-4BB2-8959-5BA10C813BD1}" dt="2025-09-17T14:13:42.341" v="3" actId="47"/>
        <pc:sldMkLst>
          <pc:docMk/>
          <pc:sldMk cId="2712263652" sldId="2142532493"/>
        </pc:sldMkLst>
      </pc:sldChg>
      <pc:sldChg chg="del">
        <pc:chgData name="Erwin de Kreuk" userId="ded3c777-5765-4f11-8c2a-f50909ba93fc" providerId="ADAL" clId="{7985FEDD-3529-4BB2-8959-5BA10C813BD1}" dt="2025-09-17T14:13:42.609" v="4" actId="47"/>
        <pc:sldMkLst>
          <pc:docMk/>
          <pc:sldMk cId="614484327" sldId="2142532494"/>
        </pc:sldMkLst>
      </pc:sldChg>
      <pc:sldChg chg="del">
        <pc:chgData name="Erwin de Kreuk" userId="ded3c777-5765-4f11-8c2a-f50909ba93fc" providerId="ADAL" clId="{7985FEDD-3529-4BB2-8959-5BA10C813BD1}" dt="2025-09-17T14:15:24.173" v="34" actId="47"/>
        <pc:sldMkLst>
          <pc:docMk/>
          <pc:sldMk cId="1146345762" sldId="2147480126"/>
        </pc:sldMkLst>
      </pc:sldChg>
      <pc:sldChg chg="del">
        <pc:chgData name="Erwin de Kreuk" userId="ded3c777-5765-4f11-8c2a-f50909ba93fc" providerId="ADAL" clId="{7985FEDD-3529-4BB2-8959-5BA10C813BD1}" dt="2025-09-17T14:13:42.816" v="5" actId="47"/>
        <pc:sldMkLst>
          <pc:docMk/>
          <pc:sldMk cId="929401048" sldId="2147481703"/>
        </pc:sldMkLst>
      </pc:sldChg>
      <pc:sldChg chg="del">
        <pc:chgData name="Erwin de Kreuk" userId="ded3c777-5765-4f11-8c2a-f50909ba93fc" providerId="ADAL" clId="{7985FEDD-3529-4BB2-8959-5BA10C813BD1}" dt="2025-09-17T14:13:41.325" v="0" actId="47"/>
        <pc:sldMkLst>
          <pc:docMk/>
          <pc:sldMk cId="2544621786" sldId="2147482009"/>
        </pc:sldMkLst>
      </pc:sldChg>
      <pc:sldChg chg="del">
        <pc:chgData name="Erwin de Kreuk" userId="ded3c777-5765-4f11-8c2a-f50909ba93fc" providerId="ADAL" clId="{7985FEDD-3529-4BB2-8959-5BA10C813BD1}" dt="2025-09-17T14:15:29.347" v="60" actId="47"/>
        <pc:sldMkLst>
          <pc:docMk/>
          <pc:sldMk cId="2246020499" sldId="2147483608"/>
        </pc:sldMkLst>
      </pc:sldChg>
      <pc:sldChg chg="del">
        <pc:chgData name="Erwin de Kreuk" userId="ded3c777-5765-4f11-8c2a-f50909ba93fc" providerId="ADAL" clId="{7985FEDD-3529-4BB2-8959-5BA10C813BD1}" dt="2025-09-17T14:15:29.543" v="61" actId="47"/>
        <pc:sldMkLst>
          <pc:docMk/>
          <pc:sldMk cId="2590770297" sldId="2147483609"/>
        </pc:sldMkLst>
      </pc:sldChg>
      <pc:sldChg chg="del">
        <pc:chgData name="Erwin de Kreuk" userId="ded3c777-5765-4f11-8c2a-f50909ba93fc" providerId="ADAL" clId="{7985FEDD-3529-4BB2-8959-5BA10C813BD1}" dt="2025-09-17T14:15:29.725" v="62" actId="47"/>
        <pc:sldMkLst>
          <pc:docMk/>
          <pc:sldMk cId="1899050647" sldId="2147483610"/>
        </pc:sldMkLst>
      </pc:sldChg>
      <pc:sldChg chg="del">
        <pc:chgData name="Erwin de Kreuk" userId="ded3c777-5765-4f11-8c2a-f50909ba93fc" providerId="ADAL" clId="{7985FEDD-3529-4BB2-8959-5BA10C813BD1}" dt="2025-09-17T14:15:30.458" v="65" actId="47"/>
        <pc:sldMkLst>
          <pc:docMk/>
          <pc:sldMk cId="2337324418" sldId="2147483612"/>
        </pc:sldMkLst>
      </pc:sldChg>
      <pc:sldChg chg="del">
        <pc:chgData name="Erwin de Kreuk" userId="ded3c777-5765-4f11-8c2a-f50909ba93fc" providerId="ADAL" clId="{7985FEDD-3529-4BB2-8959-5BA10C813BD1}" dt="2025-09-17T14:13:41.789" v="1" actId="47"/>
        <pc:sldMkLst>
          <pc:docMk/>
          <pc:sldMk cId="3198308727" sldId="2147483613"/>
        </pc:sldMkLst>
      </pc:sldChg>
      <pc:sldChg chg="del">
        <pc:chgData name="Erwin de Kreuk" userId="ded3c777-5765-4f11-8c2a-f50909ba93fc" providerId="ADAL" clId="{7985FEDD-3529-4BB2-8959-5BA10C813BD1}" dt="2025-09-17T14:15:29.980" v="63" actId="47"/>
        <pc:sldMkLst>
          <pc:docMk/>
          <pc:sldMk cId="2282522775" sldId="2147483621"/>
        </pc:sldMkLst>
      </pc:sldChg>
      <pc:sldChg chg="del">
        <pc:chgData name="Erwin de Kreuk" userId="ded3c777-5765-4f11-8c2a-f50909ba93fc" providerId="ADAL" clId="{7985FEDD-3529-4BB2-8959-5BA10C813BD1}" dt="2025-09-17T14:13:44.722" v="11" actId="47"/>
        <pc:sldMkLst>
          <pc:docMk/>
          <pc:sldMk cId="1813372654" sldId="2147483627"/>
        </pc:sldMkLst>
      </pc:sldChg>
      <pc:sldChg chg="del">
        <pc:chgData name="Erwin de Kreuk" userId="ded3c777-5765-4f11-8c2a-f50909ba93fc" providerId="ADAL" clId="{7985FEDD-3529-4BB2-8959-5BA10C813BD1}" dt="2025-09-17T14:15:30.296" v="64" actId="47"/>
        <pc:sldMkLst>
          <pc:docMk/>
          <pc:sldMk cId="3072697501" sldId="2147483629"/>
        </pc:sldMkLst>
      </pc:sldChg>
      <pc:sldChg chg="del">
        <pc:chgData name="Erwin de Kreuk" userId="ded3c777-5765-4f11-8c2a-f50909ba93fc" providerId="ADAL" clId="{7985FEDD-3529-4BB2-8959-5BA10C813BD1}" dt="2025-09-17T14:15:28.439" v="56" actId="47"/>
        <pc:sldMkLst>
          <pc:docMk/>
          <pc:sldMk cId="3423841135" sldId="2147483630"/>
        </pc:sldMkLst>
      </pc:sldChg>
      <pc:sldChg chg="del">
        <pc:chgData name="Erwin de Kreuk" userId="ded3c777-5765-4f11-8c2a-f50909ba93fc" providerId="ADAL" clId="{7985FEDD-3529-4BB2-8959-5BA10C813BD1}" dt="2025-09-17T14:15:29.132" v="59" actId="47"/>
        <pc:sldMkLst>
          <pc:docMk/>
          <pc:sldMk cId="905550438" sldId="2147483631"/>
        </pc:sldMkLst>
      </pc:sldChg>
      <pc:sldChg chg="del">
        <pc:chgData name="Erwin de Kreuk" userId="ded3c777-5765-4f11-8c2a-f50909ba93fc" providerId="ADAL" clId="{7985FEDD-3529-4BB2-8959-5BA10C813BD1}" dt="2025-09-17T14:15:31.272" v="68" actId="47"/>
        <pc:sldMkLst>
          <pc:docMk/>
          <pc:sldMk cId="3065900268" sldId="2147483633"/>
        </pc:sldMkLst>
      </pc:sldChg>
      <pc:sldChg chg="del">
        <pc:chgData name="Erwin de Kreuk" userId="ded3c777-5765-4f11-8c2a-f50909ba93fc" providerId="ADAL" clId="{7985FEDD-3529-4BB2-8959-5BA10C813BD1}" dt="2025-09-17T14:13:43.094" v="6" actId="47"/>
        <pc:sldMkLst>
          <pc:docMk/>
          <pc:sldMk cId="4252665026" sldId="2147483635"/>
        </pc:sldMkLst>
      </pc:sldChg>
      <pc:sldChg chg="del">
        <pc:chgData name="Erwin de Kreuk" userId="ded3c777-5765-4f11-8c2a-f50909ba93fc" providerId="ADAL" clId="{7985FEDD-3529-4BB2-8959-5BA10C813BD1}" dt="2025-09-17T14:15:30.895" v="66" actId="47"/>
        <pc:sldMkLst>
          <pc:docMk/>
          <pc:sldMk cId="3171828118" sldId="2147483636"/>
        </pc:sldMkLst>
      </pc:sldChg>
      <pc:sldChg chg="del">
        <pc:chgData name="Erwin de Kreuk" userId="ded3c777-5765-4f11-8c2a-f50909ba93fc" providerId="ADAL" clId="{7985FEDD-3529-4BB2-8959-5BA10C813BD1}" dt="2025-09-17T14:15:31.036" v="67" actId="47"/>
        <pc:sldMkLst>
          <pc:docMk/>
          <pc:sldMk cId="2624650514" sldId="2147483637"/>
        </pc:sldMkLst>
      </pc:sldChg>
      <pc:sldChg chg="del">
        <pc:chgData name="Erwin de Kreuk" userId="ded3c777-5765-4f11-8c2a-f50909ba93fc" providerId="ADAL" clId="{7985FEDD-3529-4BB2-8959-5BA10C813BD1}" dt="2025-09-17T14:15:28.722" v="57" actId="47"/>
        <pc:sldMkLst>
          <pc:docMk/>
          <pc:sldMk cId="326729360" sldId="2147483638"/>
        </pc:sldMkLst>
      </pc:sldChg>
      <pc:sldChg chg="del">
        <pc:chgData name="Erwin de Kreuk" userId="ded3c777-5765-4f11-8c2a-f50909ba93fc" providerId="ADAL" clId="{7985FEDD-3529-4BB2-8959-5BA10C813BD1}" dt="2025-09-17T14:15:24.367" v="35" actId="47"/>
        <pc:sldMkLst>
          <pc:docMk/>
          <pc:sldMk cId="2251464526" sldId="2147483640"/>
        </pc:sldMkLst>
      </pc:sldChg>
      <pc:sldChg chg="del">
        <pc:chgData name="Erwin de Kreuk" userId="ded3c777-5765-4f11-8c2a-f50909ba93fc" providerId="ADAL" clId="{7985FEDD-3529-4BB2-8959-5BA10C813BD1}" dt="2025-09-17T14:13:42.095" v="2" actId="47"/>
        <pc:sldMkLst>
          <pc:docMk/>
          <pc:sldMk cId="369671537" sldId="2147483641"/>
        </pc:sldMkLst>
      </pc:sldChg>
      <pc:sldChg chg="del">
        <pc:chgData name="Erwin de Kreuk" userId="ded3c777-5765-4f11-8c2a-f50909ba93fc" providerId="ADAL" clId="{7985FEDD-3529-4BB2-8959-5BA10C813BD1}" dt="2025-09-17T14:15:31.465" v="69" actId="47"/>
        <pc:sldMkLst>
          <pc:docMk/>
          <pc:sldMk cId="2961801045" sldId="2147483642"/>
        </pc:sldMkLst>
      </pc:sldChg>
      <pc:sldChg chg="del">
        <pc:chgData name="Erwin de Kreuk" userId="ded3c777-5765-4f11-8c2a-f50909ba93fc" providerId="ADAL" clId="{7985FEDD-3529-4BB2-8959-5BA10C813BD1}" dt="2025-09-17T14:15:31.861" v="70" actId="47"/>
        <pc:sldMkLst>
          <pc:docMk/>
          <pc:sldMk cId="2167868601" sldId="2147483643"/>
        </pc:sldMkLst>
      </pc:sldChg>
      <pc:sldChg chg="del">
        <pc:chgData name="Erwin de Kreuk" userId="ded3c777-5765-4f11-8c2a-f50909ba93fc" providerId="ADAL" clId="{7985FEDD-3529-4BB2-8959-5BA10C813BD1}" dt="2025-09-17T14:15:32.276" v="71" actId="47"/>
        <pc:sldMkLst>
          <pc:docMk/>
          <pc:sldMk cId="2512905082" sldId="2147483644"/>
        </pc:sldMkLst>
      </pc:sldChg>
      <pc:sldChg chg="del">
        <pc:chgData name="Erwin de Kreuk" userId="ded3c777-5765-4f11-8c2a-f50909ba93fc" providerId="ADAL" clId="{7985FEDD-3529-4BB2-8959-5BA10C813BD1}" dt="2025-09-17T14:15:32.486" v="72" actId="47"/>
        <pc:sldMkLst>
          <pc:docMk/>
          <pc:sldMk cId="2591783272" sldId="2147483645"/>
        </pc:sldMkLst>
      </pc:sldChg>
      <pc:sldChg chg="del">
        <pc:chgData name="Erwin de Kreuk" userId="ded3c777-5765-4f11-8c2a-f50909ba93fc" providerId="ADAL" clId="{7985FEDD-3529-4BB2-8959-5BA10C813BD1}" dt="2025-09-17T14:15:24.952" v="38" actId="47"/>
        <pc:sldMkLst>
          <pc:docMk/>
          <pc:sldMk cId="2252007252" sldId="2147483646"/>
        </pc:sldMkLst>
      </pc:sldChg>
      <pc:sldChg chg="del">
        <pc:chgData name="Erwin de Kreuk" userId="ded3c777-5765-4f11-8c2a-f50909ba93fc" providerId="ADAL" clId="{7985FEDD-3529-4BB2-8959-5BA10C813BD1}" dt="2025-09-17T14:15:33.397" v="73" actId="47"/>
        <pc:sldMkLst>
          <pc:docMk/>
          <pc:sldMk cId="2009021734" sldId="2147483647"/>
        </pc:sldMkLst>
      </pc:sldChg>
      <pc:sldMasterChg chg="delSldLayout">
        <pc:chgData name="Erwin de Kreuk" userId="ded3c777-5765-4f11-8c2a-f50909ba93fc" providerId="ADAL" clId="{7985FEDD-3529-4BB2-8959-5BA10C813BD1}" dt="2025-09-17T14:15:29.725" v="62" actId="47"/>
        <pc:sldMasterMkLst>
          <pc:docMk/>
          <pc:sldMasterMk cId="795023491" sldId="2147484041"/>
        </pc:sldMasterMkLst>
        <pc:sldLayoutChg chg="del">
          <pc:chgData name="Erwin de Kreuk" userId="ded3c777-5765-4f11-8c2a-f50909ba93fc" providerId="ADAL" clId="{7985FEDD-3529-4BB2-8959-5BA10C813BD1}" dt="2025-09-17T14:15:25.830" v="43" actId="47"/>
          <pc:sldLayoutMkLst>
            <pc:docMk/>
            <pc:sldMasterMk cId="795023491" sldId="2147484041"/>
            <pc:sldLayoutMk cId="1302389351" sldId="2147484060"/>
          </pc:sldLayoutMkLst>
        </pc:sldLayoutChg>
        <pc:sldLayoutChg chg="del">
          <pc:chgData name="Erwin de Kreuk" userId="ded3c777-5765-4f11-8c2a-f50909ba93fc" providerId="ADAL" clId="{7985FEDD-3529-4BB2-8959-5BA10C813BD1}" dt="2025-09-17T14:13:42.095" v="2" actId="47"/>
          <pc:sldLayoutMkLst>
            <pc:docMk/>
            <pc:sldMasterMk cId="795023491" sldId="2147484041"/>
            <pc:sldLayoutMk cId="3738586934" sldId="2147484063"/>
          </pc:sldLayoutMkLst>
        </pc:sldLayoutChg>
        <pc:sldLayoutChg chg="del">
          <pc:chgData name="Erwin de Kreuk" userId="ded3c777-5765-4f11-8c2a-f50909ba93fc" providerId="ADAL" clId="{7985FEDD-3529-4BB2-8959-5BA10C813BD1}" dt="2025-09-17T14:15:29.725" v="62" actId="47"/>
          <pc:sldLayoutMkLst>
            <pc:docMk/>
            <pc:sldMasterMk cId="795023491" sldId="2147484041"/>
            <pc:sldLayoutMk cId="114623334" sldId="2147484064"/>
          </pc:sldLayoutMkLst>
        </pc:sldLayoutChg>
        <pc:sldLayoutChg chg="del">
          <pc:chgData name="Erwin de Kreuk" userId="ded3c777-5765-4f11-8c2a-f50909ba93fc" providerId="ADAL" clId="{7985FEDD-3529-4BB2-8959-5BA10C813BD1}" dt="2025-09-17T14:15:28.898" v="58" actId="47"/>
          <pc:sldLayoutMkLst>
            <pc:docMk/>
            <pc:sldMasterMk cId="795023491" sldId="2147484041"/>
            <pc:sldLayoutMk cId="4262949342" sldId="214748406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A63B6-683A-9F56-6D3B-E1D784AE5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2C83F-C6EF-B0B8-46A9-F1F64BAA4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8779B-86C8-F54A-8457-38344FCBC6C5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88F86-6CAD-377D-1ADF-DA85049601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35804-B4BF-9862-3EDA-484259BCCA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20EA-2D8C-7C4B-9A90-84A8A8F70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FBCDE-6F08-034A-87F8-EB27675B8FE4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A4EC1-C524-ED45-A185-10510AA0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4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0C88-D975-8F71-CA81-B927974B5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0B22A-E83C-2F44-B174-897E066E2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52442-8D24-967A-9585-3E1791D31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spc="182" dirty="0">
                <a:solidFill>
                  <a:schemeClr val="tx1"/>
                </a:solidFill>
                <a:latin typeface="Tenorite Display" panose="00000500000000000000" pitchFamily="2" charset="0"/>
              </a:rPr>
              <a:t>We help organizations accelerating their digital transformation with impactful Microsoft solutions &amp; expertise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45312-965C-138F-46A8-A24CA8668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4EC1-C524-ED45-A185-10510AA0C8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35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A4EC1-C524-ED45-A185-10510AA0C8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9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2150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6479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7721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274189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6723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33568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1070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3387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10184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/ Large Statem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61AB2F-44E5-E6DF-0983-D3EBD1F0DE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" y="503396"/>
            <a:ext cx="3649980" cy="944404"/>
          </a:xfrm>
        </p:spPr>
        <p:txBody>
          <a:bodyPr/>
          <a:lstStyle/>
          <a:p>
            <a:r>
              <a:rPr lang="en-US"/>
              <a:t>Page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47963" y="5900741"/>
            <a:ext cx="7172975" cy="279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2"/>
                </a:solidFill>
                <a:latin typeface="Segoe Sans Small Semibold" pitchFamily="2" charset="0"/>
                <a:cs typeface="Segoe Sans Small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7C213266-236D-8FDB-6BC7-EA330441FC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47962" y="1447800"/>
            <a:ext cx="7172325" cy="322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Segoe Sans Small Semibold" pitchFamily="2" charset="0"/>
                <a:cs typeface="Segoe Sans Small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72AF142-6064-1FA5-D6DA-38C3F8915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48175" y="1836738"/>
            <a:ext cx="7172325" cy="392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013AEE-7EE3-A462-8DDD-7DEABBDF11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8175" y="503238"/>
            <a:ext cx="7180263" cy="9445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4DA72D3-BE2E-BD5D-CEEA-DE69BD5A47D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92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EF0A9DA5-F5CF-372B-8D03-AC0C47BFBF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3563" y="1223009"/>
            <a:ext cx="11064557" cy="365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Segoe Sans Text Light" pitchFamily="2" charset="0"/>
                <a:cs typeface="Segoe Sans Text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B4FFFB-ABF9-18E8-B222-740ACF883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97EC21-F422-BB5B-41E8-F1281900949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3563" y="1820863"/>
            <a:ext cx="11064875" cy="4359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4818318-6ADD-F96A-CFCB-8EF58728997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1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7754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2F830C6E-4818-AF35-4FDB-317D805475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3880" y="4856780"/>
            <a:ext cx="377683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1" i="0">
                <a:solidFill>
                  <a:schemeClr val="tx2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DA506F2-2F2A-C166-05E7-C67196F6461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872865" y="476250"/>
            <a:ext cx="6747635" cy="5703888"/>
          </a:xfrm>
          <a:prstGeom prst="rect">
            <a:avLst/>
          </a:prstGeom>
          <a:gradFill flip="none" rotWithShape="1">
            <a:gsLst>
              <a:gs pos="0">
                <a:srgbClr val="8DC8E8"/>
              </a:gs>
              <a:gs pos="100000">
                <a:srgbClr val="D59ED7"/>
              </a:gs>
            </a:gsLst>
            <a:lin ang="162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768B1-E355-4445-0679-C7E978F9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503396"/>
            <a:ext cx="3776835" cy="9444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02570B-6139-8E28-F4F3-35DC9C75C16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3563" y="1447800"/>
            <a:ext cx="3777822" cy="32438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F3D7851-F4B5-CB3B-25FE-8C8E52EB5BD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8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2">
            <a:extLst>
              <a:ext uri="{FF2B5EF4-FFF2-40B4-BE49-F238E27FC236}">
                <a16:creationId xmlns:a16="http://schemas.microsoft.com/office/drawing/2014/main" id="{CCA6DED0-E4E8-39F1-3DDC-520585B824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0799" y="2698367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5" name="Text Placeholder 102">
            <a:extLst>
              <a:ext uri="{FF2B5EF4-FFF2-40B4-BE49-F238E27FC236}">
                <a16:creationId xmlns:a16="http://schemas.microsoft.com/office/drawing/2014/main" id="{C407FF1F-2401-E955-68A6-0CFAE2AB1D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7980" y="130205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7" name="Text Placeholder 102">
            <a:extLst>
              <a:ext uri="{FF2B5EF4-FFF2-40B4-BE49-F238E27FC236}">
                <a16:creationId xmlns:a16="http://schemas.microsoft.com/office/drawing/2014/main" id="{79BA467C-00FD-FFE5-B6B3-257AD807C3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69338" y="1302059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9" name="Text Placeholder 102">
            <a:extLst>
              <a:ext uri="{FF2B5EF4-FFF2-40B4-BE49-F238E27FC236}">
                <a16:creationId xmlns:a16="http://schemas.microsoft.com/office/drawing/2014/main" id="{B07E0235-FC5D-C1A5-0D05-82C90DAE71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69338" y="2698367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2</a:t>
            </a:r>
          </a:p>
        </p:txBody>
      </p:sp>
      <p:sp>
        <p:nvSpPr>
          <p:cNvPr id="13" name="Text Placeholder 102">
            <a:extLst>
              <a:ext uri="{FF2B5EF4-FFF2-40B4-BE49-F238E27FC236}">
                <a16:creationId xmlns:a16="http://schemas.microsoft.com/office/drawing/2014/main" id="{15EC97A3-A696-A850-DAC3-9B7F156D643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69338" y="4078384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15" name="Text Placeholder 102">
            <a:extLst>
              <a:ext uri="{FF2B5EF4-FFF2-40B4-BE49-F238E27FC236}">
                <a16:creationId xmlns:a16="http://schemas.microsoft.com/office/drawing/2014/main" id="{676A4AA1-3572-4723-1C95-164DF0BCD5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69338" y="550033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17" name="Text Placeholder 102">
            <a:extLst>
              <a:ext uri="{FF2B5EF4-FFF2-40B4-BE49-F238E27FC236}">
                <a16:creationId xmlns:a16="http://schemas.microsoft.com/office/drawing/2014/main" id="{3C367C00-132C-8896-2D13-153A6C7925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5161" y="4078384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21" name="Text Placeholder 102">
            <a:extLst>
              <a:ext uri="{FF2B5EF4-FFF2-40B4-BE49-F238E27FC236}">
                <a16:creationId xmlns:a16="http://schemas.microsoft.com/office/drawing/2014/main" id="{0051C787-FE09-A6FD-658C-A2AA371B60A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55161" y="5500330"/>
            <a:ext cx="2258469" cy="4915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4FB0E4-7942-3FC2-407F-B9500F035E5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69338" y="863473"/>
            <a:ext cx="560387" cy="4000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2000" b="0" i="0" kern="1200" dirty="0">
                <a:gradFill flip="none" rotWithShape="1">
                  <a:gsLst>
                    <a:gs pos="0">
                      <a:srgbClr val="0F5CCA"/>
                    </a:gs>
                    <a:gs pos="100000">
                      <a:srgbClr val="B238BA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01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D063535B-A7D0-15D4-B5A1-594D2F4162A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58303" y="863473"/>
            <a:ext cx="560387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>
                <a:gradFill flip="none" rotWithShape="1">
                  <a:gsLst>
                    <a:gs pos="0">
                      <a:srgbClr val="0F5CCA"/>
                    </a:gs>
                    <a:gs pos="100000">
                      <a:srgbClr val="B238BA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05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8D9099A6-3B0A-9464-367E-D5A8E455A4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269338" y="2252425"/>
            <a:ext cx="560387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>
                <a:gradFill flip="none" rotWithShape="1">
                  <a:gsLst>
                    <a:gs pos="0">
                      <a:srgbClr val="0F5CCA"/>
                    </a:gs>
                    <a:gs pos="100000">
                      <a:srgbClr val="B238BA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02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07AC5969-ACBC-CD3B-958B-C468832720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58303" y="2252425"/>
            <a:ext cx="560387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>
                <a:gradFill flip="none" rotWithShape="1">
                  <a:gsLst>
                    <a:gs pos="0">
                      <a:srgbClr val="0F5CCA"/>
                    </a:gs>
                    <a:gs pos="100000">
                      <a:srgbClr val="B238BA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06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B03BDC5-976E-FC84-E7E5-F83B89DAEC4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69338" y="3635926"/>
            <a:ext cx="560387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>
                <a:gradFill flip="none" rotWithShape="1">
                  <a:gsLst>
                    <a:gs pos="0">
                      <a:srgbClr val="0F5CCA"/>
                    </a:gs>
                    <a:gs pos="100000">
                      <a:srgbClr val="B238BA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03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DD404668-7BFF-9D81-116D-D664F55583D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58303" y="3635926"/>
            <a:ext cx="560387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>
                <a:gradFill flip="none" rotWithShape="1">
                  <a:gsLst>
                    <a:gs pos="0">
                      <a:srgbClr val="0F5CCA"/>
                    </a:gs>
                    <a:gs pos="100000">
                      <a:srgbClr val="B238BA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07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EF450C48-9DBC-7E11-76BF-521C525AD0C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69338" y="5058351"/>
            <a:ext cx="560387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>
                <a:gradFill flip="none" rotWithShape="1">
                  <a:gsLst>
                    <a:gs pos="0">
                      <a:srgbClr val="0F5CCA"/>
                    </a:gs>
                    <a:gs pos="100000">
                      <a:srgbClr val="B238BA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04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C59416B7-40A3-0E61-131F-614A2055DC6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58303" y="5058351"/>
            <a:ext cx="560387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>
                <a:gradFill flip="none" rotWithShape="1">
                  <a:gsLst>
                    <a:gs pos="0">
                      <a:srgbClr val="0F5CCA"/>
                    </a:gs>
                    <a:gs pos="100000">
                      <a:srgbClr val="B238BA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08</a:t>
            </a:r>
          </a:p>
        </p:txBody>
      </p:sp>
      <p:pic>
        <p:nvPicPr>
          <p:cNvPr id="6" name="Picture 5" descr="A purple and black background&#10;&#10;Description automatically generated">
            <a:extLst>
              <a:ext uri="{FF2B5EF4-FFF2-40B4-BE49-F238E27FC236}">
                <a16:creationId xmlns:a16="http://schemas.microsoft.com/office/drawing/2014/main" id="{CD9F75BE-DAD4-4F66-1FF8-CE254B923B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H="1">
            <a:off x="8233231" y="2899232"/>
            <a:ext cx="4481893" cy="3435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DCF47-8263-D7FB-6D76-B06C44527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" y="863473"/>
            <a:ext cx="2026920" cy="724535"/>
          </a:xfrm>
        </p:spPr>
        <p:txBody>
          <a:bodyPr/>
          <a:lstStyle>
            <a:lvl1pPr>
              <a:defRPr>
                <a:gradFill>
                  <a:gsLst>
                    <a:gs pos="0">
                      <a:srgbClr val="286BD1"/>
                    </a:gs>
                    <a:gs pos="100000">
                      <a:srgbClr val="BA3FC4"/>
                    </a:gs>
                  </a:gsLst>
                  <a:lin ang="10800000" scaled="1"/>
                </a:gra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3F9EF48-7BB0-99F7-65D4-87B5FE41995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73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D48F45-D8D1-AA1A-4CAA-FD53864A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8D110E-FAD6-BDBA-7B80-8FFCF05918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09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F800DD-8F1F-3331-35FB-EEA18801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0C56A3-063A-B656-5130-DFB2E1C43D4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3563" y="1447800"/>
            <a:ext cx="11064875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A5BA6-6605-C936-EEE3-88CA28DBB12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44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976726F-98A2-3B2A-8513-9F5D25D6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05D88A-09EA-3B57-EB7C-B55B88ECDD71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63564" y="1447800"/>
            <a:ext cx="5232400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BC8A560-6BB2-8E69-1177-186B4F67AA7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395340" y="1447800"/>
            <a:ext cx="5232400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8CDA9-61B2-49D7-2EDC-B29175194CC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74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0334F-64A4-97A6-3FCA-1FCAEE0A68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6993" y="1446821"/>
            <a:ext cx="3294062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23FC0-F06F-3CFF-2466-B04AA6D8F0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63796" y="1446821"/>
            <a:ext cx="3290712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F2B7C-E744-4E83-C681-FFA2C221F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44509" y="1446821"/>
            <a:ext cx="3284519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E626CE3-F83B-3830-0273-991375D9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AE9E32-8B40-CF6D-3825-5BAB685763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4993" y="2282825"/>
            <a:ext cx="3294062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C699655-E77D-B8E7-3A11-AEDDA75D90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60446" y="2282825"/>
            <a:ext cx="3294062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DABAABF-23BF-DB0A-F245-8A52C4375F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48783" y="2282825"/>
            <a:ext cx="3280263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490B0-B016-FE86-E2E3-CB863C4EB5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27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430">
          <p15:clr>
            <a:srgbClr val="5ACBF0"/>
          </p15:clr>
        </p15:guide>
        <p15:guide id="7" pos="2797">
          <p15:clr>
            <a:srgbClr val="5ACBF0"/>
          </p15:clr>
        </p15:guide>
        <p15:guide id="8" pos="4883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243C703-78B9-06C4-F3ED-44D632DB7B3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2257" y="1446821"/>
            <a:ext cx="2550542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E38F48C-80FE-5AFD-8E54-402A008BC2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3563" y="2282825"/>
            <a:ext cx="2550542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6B3F605-6068-C5EC-E199-296BA16A65F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3875" y="1446821"/>
            <a:ext cx="2527581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5DEA1-2F93-3214-204E-1E6081CA43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3875" y="2282825"/>
            <a:ext cx="2528888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EA10BE5-BA92-45E1-3EF8-B87E9562C0D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59624" y="1446821"/>
            <a:ext cx="2527581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17389F2-5FE2-94C1-9426-476787C28B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59624" y="2282825"/>
            <a:ext cx="2528888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DA6DEC2-11DB-9464-72A0-9E0A33B082E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88282" y="1446821"/>
            <a:ext cx="2538526" cy="7245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BB801C5F-E8CC-662A-B118-FB25B4E4A3F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88280" y="2282825"/>
            <a:ext cx="2539840" cy="3897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D2BDB62-F348-E3D6-C88D-6E8EDC7E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18BD3-82B3-3C0E-D94F-92BC49A3690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20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4CF0FD5-9233-8E1F-7590-C02C8F3938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63563" y="1447800"/>
            <a:ext cx="3494088" cy="3475038"/>
          </a:xfrm>
          <a:gradFill>
            <a:gsLst>
              <a:gs pos="100000">
                <a:srgbClr val="286BD1"/>
              </a:gs>
              <a:gs pos="0">
                <a:srgbClr val="BA3FC4"/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EEC04BC-256A-570B-9159-3039C869ABF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359854" y="1447800"/>
            <a:ext cx="3475037" cy="3475038"/>
          </a:xfrm>
          <a:gradFill>
            <a:gsLst>
              <a:gs pos="100000">
                <a:srgbClr val="286BD1"/>
              </a:gs>
              <a:gs pos="0">
                <a:srgbClr val="BA3FC4"/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1AC744B-46B5-3894-DD14-2F41986E16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45641" y="1447800"/>
            <a:ext cx="3482479" cy="3475038"/>
          </a:xfrm>
          <a:gradFill>
            <a:gsLst>
              <a:gs pos="100000">
                <a:srgbClr val="286BD1"/>
              </a:gs>
              <a:gs pos="0">
                <a:srgbClr val="BA3FC4"/>
              </a:gs>
            </a:gsLst>
            <a:lin ang="5400000" scaled="1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A0DF579-85C0-3013-A052-869DB46B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5118C9-7BAF-DD16-77C1-EBF456E2F8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63562" y="5059363"/>
            <a:ext cx="3494087" cy="1120775"/>
          </a:xfrm>
        </p:spPr>
        <p:txBody>
          <a:bodyPr/>
          <a:lstStyle>
            <a:lvl1pPr marL="0" indent="0">
              <a:buNone/>
              <a:defRPr/>
            </a:lvl1pPr>
            <a:lvl2pPr marL="271462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A0FB9493-58D5-CA2A-7E73-C06EB2B1FC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66759" y="5059363"/>
            <a:ext cx="3468132" cy="1120775"/>
          </a:xfrm>
        </p:spPr>
        <p:txBody>
          <a:bodyPr/>
          <a:lstStyle>
            <a:lvl1pPr marL="0" indent="0">
              <a:buNone/>
              <a:defRPr/>
            </a:lvl1pPr>
            <a:lvl2pPr marL="271462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9B19A2C9-A87F-A041-809B-F6C88B5890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44000" y="5059363"/>
            <a:ext cx="3485224" cy="1120775"/>
          </a:xfrm>
        </p:spPr>
        <p:txBody>
          <a:bodyPr/>
          <a:lstStyle>
            <a:lvl1pPr marL="0" indent="0">
              <a:buNone/>
              <a:defRPr/>
            </a:lvl1pPr>
            <a:lvl2pPr marL="271462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E5AFC-4184-21E6-E3E9-C090A1F6BE4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81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k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1B734122-BEE1-29E0-F586-EFFB1DCFD8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2651" y="1222097"/>
            <a:ext cx="7772400" cy="5272365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5CFD0C7-08DE-79B6-78CB-093AAADB33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3725" y="1520825"/>
            <a:ext cx="7175500" cy="4032250"/>
          </a:xfrm>
          <a:prstGeom prst="rect">
            <a:avLst/>
          </a:prstGeom>
          <a:gradFill flip="none" rotWithShape="1">
            <a:gsLst>
              <a:gs pos="100000">
                <a:srgbClr val="286BD1"/>
              </a:gs>
              <a:gs pos="0">
                <a:srgbClr val="BA3FC4"/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C3667-27FF-8112-BBCC-F336F9F8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BB2D9B-DA93-9E77-84C5-0C3CFD9905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3563" y="1447800"/>
            <a:ext cx="4178300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034E4-E6BE-99A2-65A0-902AFE92AE6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10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pos="2987">
          <p15:clr>
            <a:srgbClr val="FBAE40"/>
          </p15:clr>
        </p15:guide>
        <p15:guide id="4" orient="horz" pos="127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9B748AE-B5CE-597A-529F-A8DE9E7DA74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28868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18640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800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83776CE-65E2-C0FE-22CB-6D3885B34B3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0657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/ Large Statement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6">
            <a:extLst>
              <a:ext uri="{FF2B5EF4-FFF2-40B4-BE49-F238E27FC236}">
                <a16:creationId xmlns:a16="http://schemas.microsoft.com/office/drawing/2014/main" id="{09D8FACC-399B-9204-41ED-0EB2EA66C15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450432" y="1447800"/>
            <a:ext cx="7170068" cy="3714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tx1"/>
                </a:solidFill>
                <a:latin typeface="Segoe Sans Text Light" pitchFamily="2" charset="0"/>
                <a:cs typeface="Segoe Sans Text Light" pitchFamily="2" charset="0"/>
              </a:defRPr>
            </a:lvl1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Excepterur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</a:t>
            </a:r>
            <a:r>
              <a:rPr lang="en-US"/>
              <a:t>.”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0432" y="5382181"/>
            <a:ext cx="7170068" cy="3385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D6636-EFEC-C038-0FA4-DE6ACEDD8DF7}"/>
              </a:ext>
            </a:extLst>
          </p:cNvPr>
          <p:cNvSpPr/>
          <p:nvPr userDrawn="1"/>
        </p:nvSpPr>
        <p:spPr>
          <a:xfrm rot="16200000">
            <a:off x="-1499088" y="1499087"/>
            <a:ext cx="6870085" cy="3871910"/>
          </a:xfrm>
          <a:prstGeom prst="rect">
            <a:avLst/>
          </a:prstGeom>
          <a:gradFill flip="none" rotWithShape="1">
            <a:gsLst>
              <a:gs pos="100000">
                <a:srgbClr val="8DC8E8"/>
              </a:gs>
              <a:gs pos="0">
                <a:srgbClr val="D59ED7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3736" tIns="173736" rIns="173736" bIns="173736" rtlCol="0" anchor="t" anchorCtr="0"/>
          <a:lstStyle/>
          <a:p>
            <a:pPr lvl="0"/>
            <a:endParaRPr lang="en-US" sz="100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29E6CA-A784-F774-2259-1004E9800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3563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B115AC9E-859E-1188-69A7-AE4FE23D3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2851" y="6311900"/>
            <a:ext cx="2857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/>
              <a:t>Microsoft Fabric Community Conference 2025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C81207B-171A-D6F9-39F2-11C30F7C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432" y="503396"/>
            <a:ext cx="7177688" cy="7245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1885E-6A4A-6944-63E0-96B7179478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9" r="39"/>
          <a:stretch/>
        </p:blipFill>
        <p:spPr>
          <a:xfrm>
            <a:off x="9004300" y="4571385"/>
            <a:ext cx="3185240" cy="2298700"/>
          </a:xfrm>
          <a:prstGeom prst="rect">
            <a:avLst/>
          </a:prstGeo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65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1AF4A4-385F-FB69-7D75-DFBCB2F611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BCA0CC-E9ED-11FE-A891-26C596BDA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4590" y="2589149"/>
            <a:ext cx="4395910" cy="1446550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083FE30-552E-B4FE-8108-5332511EF2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20527" y="4220271"/>
            <a:ext cx="4395910" cy="817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000000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32F0A2-36A3-0C6A-0899-BCA28D3171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63563" y="485375"/>
            <a:ext cx="1326124" cy="2839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15DFAC-65EA-B686-6D43-B43D029130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4874" y="500591"/>
            <a:ext cx="2172159" cy="4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3355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- Dark BKG : Title + Visual Dat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A54FBFB0-DCDC-C848-901F-75B727D01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2"/>
            <a:ext cx="5204111" cy="1046579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6537CD3-4D9A-184F-8D06-E1B8E2D903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188" y="2005263"/>
            <a:ext cx="5213433" cy="3930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C03047F-22E2-5B43-86A2-7583C9DB31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57913" y="757238"/>
            <a:ext cx="5372100" cy="52006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03497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ent : Title + Text Box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7A50152-6AF0-CB4C-8223-B92B04D86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990" y="798263"/>
            <a:ext cx="10728157" cy="725738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BCA0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E510EF-336A-D249-A32C-A6F043A3B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8188" y="1700213"/>
            <a:ext cx="10747375" cy="4235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06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9126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2179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16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0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896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0596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5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40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7D45079-DC5C-A713-8258-E90AB1BCB70B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3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  <p:sldLayoutId id="2147484054" r:id="rId13"/>
    <p:sldLayoutId id="2147484055" r:id="rId14"/>
    <p:sldLayoutId id="2147484056" r:id="rId15"/>
    <p:sldLayoutId id="2147484057" r:id="rId16"/>
    <p:sldLayoutId id="2147484058" r:id="rId17"/>
    <p:sldLayoutId id="2147484059" r:id="rId18"/>
    <p:sldLayoutId id="2147484062" r:id="rId19"/>
    <p:sldLayoutId id="2147484066" r:id="rId20"/>
    <p:sldLayoutId id="2147483944" r:id="rId21"/>
    <p:sldLayoutId id="2147483947" r:id="rId22"/>
    <p:sldLayoutId id="2147483949" r:id="rId23"/>
    <p:sldLayoutId id="2147483950" r:id="rId24"/>
    <p:sldLayoutId id="2147483951" r:id="rId25"/>
    <p:sldLayoutId id="2147483952" r:id="rId26"/>
    <p:sldLayoutId id="2147483957" r:id="rId27"/>
    <p:sldLayoutId id="2147483958" r:id="rId28"/>
    <p:sldLayoutId id="2147483962" r:id="rId29"/>
    <p:sldLayoutId id="2147484008" r:id="rId30"/>
    <p:sldLayoutId id="2147484067" r:id="rId31"/>
    <p:sldLayoutId id="2147484068" r:id="rId32"/>
    <p:sldLayoutId id="2147484069" r:id="rId33"/>
    <p:sldLayoutId id="2147484070" r:id="rId3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8DB9-784C-7B48-D461-5FBF5BAD4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b="1" dirty="0"/>
              <a:t>Mastering</a:t>
            </a:r>
            <a:r>
              <a:rPr lang="en-US" sz="2800" dirty="0"/>
              <a:t> a </a:t>
            </a:r>
            <a:r>
              <a:rPr lang="en-US" sz="2800" b="1" dirty="0"/>
              <a:t>Metadata -Driven</a:t>
            </a:r>
            <a:r>
              <a:rPr lang="en-US" sz="2800" dirty="0"/>
              <a:t> Framework with </a:t>
            </a:r>
            <a:r>
              <a:rPr lang="en-US" sz="2800" b="1" dirty="0"/>
              <a:t>Fabric SQL Database</a:t>
            </a:r>
            <a:r>
              <a:rPr lang="en-US" sz="2800" dirty="0"/>
              <a:t> and </a:t>
            </a:r>
            <a:r>
              <a:rPr lang="en-US" sz="2800" b="1" dirty="0"/>
              <a:t>Data Factory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C188C0-75DE-25B0-9A12-1D3C23A51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CADB2-5BFD-2207-4C58-346BF032F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580" y="4035699"/>
            <a:ext cx="2645419" cy="264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1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54A58-09B7-0903-D2DE-D95BF535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C26B9C3-666A-2802-A07D-C2E60B8E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E4A314F-F7C7-4727-A5FD-0D99BCA107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B4FCECFC-49FC-E4A5-6914-B70FB56B6B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nl-NL"/>
              <a:t>Erwin de Kreuk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920F47A-E796-CDAF-75F6-92DAD1BEFDA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Principal Consultant </a:t>
            </a:r>
          </a:p>
          <a:p>
            <a:pPr>
              <a:defRPr/>
            </a:pPr>
            <a:r>
              <a:rPr lang="en-US" dirty="0"/>
              <a:t>Lead Data &amp; AI InSpark</a:t>
            </a:r>
          </a:p>
          <a:p>
            <a:endParaRPr lang="nl-NL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Placeholder 2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AAC0E511-F174-7447-827E-0929DBBA6FA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6" r="7226"/>
          <a:stretch>
            <a:fillRect/>
          </a:stretch>
        </p:blipFill>
        <p:spPr>
          <a:xfrm>
            <a:off x="7843838" y="3467100"/>
            <a:ext cx="4348162" cy="3390900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AEFFF1-5417-F03F-F28E-6776CF5DF0C3}"/>
              </a:ext>
            </a:extLst>
          </p:cNvPr>
          <p:cNvGrpSpPr/>
          <p:nvPr/>
        </p:nvGrpSpPr>
        <p:grpSpPr>
          <a:xfrm>
            <a:off x="472862" y="2767593"/>
            <a:ext cx="6526105" cy="2963072"/>
            <a:chOff x="4582522" y="4144491"/>
            <a:chExt cx="6527022" cy="29634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50DD5A-938D-89F7-D3FC-FA46E18B0CB9}"/>
                </a:ext>
              </a:extLst>
            </p:cNvPr>
            <p:cNvGrpSpPr/>
            <p:nvPr/>
          </p:nvGrpSpPr>
          <p:grpSpPr>
            <a:xfrm>
              <a:off x="4582522" y="4144491"/>
              <a:ext cx="6527022" cy="2963488"/>
              <a:chOff x="4582522" y="4144491"/>
              <a:chExt cx="6527022" cy="2963488"/>
            </a:xfrm>
          </p:grpSpPr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6EBCAB6D-22F7-5C60-D1B1-E399F577BD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5938" y="4144491"/>
                <a:ext cx="6143606" cy="2963488"/>
              </a:xfrm>
              <a:prstGeom prst="rect">
                <a:avLst/>
              </a:prstGeom>
            </p:spPr>
            <p:txBody>
              <a:bodyPr vert="horz" lIns="118708" tIns="59355" rIns="118708" bIns="59355" rtlCol="0" anchor="t" anchorCtr="0">
                <a:normAutofit/>
              </a:bodyPr>
              <a:lstStyle>
                <a:lvl1pPr algn="l" defTabSz="914400" rtl="0" eaLnBrk="1" latinLnBrk="0" hangingPunct="1">
                  <a:lnSpc>
                    <a:spcPct val="120000"/>
                  </a:lnSpc>
                  <a:spcBef>
                    <a:spcPct val="0"/>
                  </a:spcBef>
                  <a:buNone/>
                  <a:defRPr sz="40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1507706">
                  <a:lnSpc>
                    <a:spcPct val="150000"/>
                  </a:lnSpc>
                  <a:defRPr/>
                </a:pPr>
                <a:r>
                  <a:rPr lang="en-US" sz="1940" b="0" dirty="0">
                    <a:solidFill>
                      <a:schemeClr val="tx2"/>
                    </a:solidFill>
                    <a:cs typeface="Segoe Sans Display" pitchFamily="2" charset="0"/>
                  </a:rPr>
                  <a:t>@erwindekreuk.bsky.social</a:t>
                </a:r>
                <a:br>
                  <a:rPr lang="nl-NL" sz="1940" b="0" dirty="0">
                    <a:solidFill>
                      <a:schemeClr val="tx2"/>
                    </a:solidFill>
                    <a:cs typeface="Segoe Sans Display" pitchFamily="2" charset="0"/>
                  </a:rPr>
                </a:br>
                <a:r>
                  <a:rPr lang="nl-NL" sz="1940" b="0" dirty="0">
                    <a:solidFill>
                      <a:schemeClr val="tx2"/>
                    </a:solidFill>
                    <a:cs typeface="Segoe Sans Display" pitchFamily="2" charset="0"/>
                  </a:rPr>
                  <a:t>linkedin.com/in/</a:t>
                </a:r>
                <a:r>
                  <a:rPr lang="nl-NL" sz="1940" b="0" dirty="0" err="1">
                    <a:solidFill>
                      <a:schemeClr val="tx2"/>
                    </a:solidFill>
                    <a:cs typeface="Segoe Sans Display" pitchFamily="2" charset="0"/>
                  </a:rPr>
                  <a:t>erwindekreuk</a:t>
                </a:r>
                <a:endParaRPr lang="nl-NL" sz="1940" b="0" dirty="0">
                  <a:solidFill>
                    <a:schemeClr val="tx2"/>
                  </a:solidFill>
                  <a:cs typeface="Segoe Sans Display" pitchFamily="2" charset="0"/>
                </a:endParaRPr>
              </a:p>
              <a:p>
                <a:pPr defTabSz="1507706">
                  <a:lnSpc>
                    <a:spcPct val="150000"/>
                  </a:lnSpc>
                  <a:defRPr/>
                </a:pPr>
                <a:r>
                  <a:rPr lang="nl-NL" sz="1940" b="0" dirty="0">
                    <a:solidFill>
                      <a:schemeClr val="tx2"/>
                    </a:solidFill>
                    <a:cs typeface="Segoe Sans Display" pitchFamily="2" charset="0"/>
                  </a:rPr>
                  <a:t>erwindekreuk.com </a:t>
                </a:r>
              </a:p>
              <a:p>
                <a:pPr defTabSz="1507706">
                  <a:lnSpc>
                    <a:spcPct val="150000"/>
                  </a:lnSpc>
                  <a:defRPr/>
                </a:pPr>
                <a:r>
                  <a:rPr lang="nl-NL" sz="1940" b="0" dirty="0">
                    <a:solidFill>
                      <a:schemeClr val="tx2"/>
                    </a:solidFill>
                    <a:cs typeface="Segoe Sans Display" pitchFamily="2" charset="0"/>
                  </a:rPr>
                  <a:t>github.com/</a:t>
                </a:r>
                <a:r>
                  <a:rPr lang="nl-NL" sz="1940" b="0" dirty="0" err="1">
                    <a:solidFill>
                      <a:schemeClr val="tx2"/>
                    </a:solidFill>
                    <a:cs typeface="Segoe Sans Display" pitchFamily="2" charset="0"/>
                  </a:rPr>
                  <a:t>edkreuk</a:t>
                </a:r>
                <a:endParaRPr lang="nl-NL" sz="1940" b="0" dirty="0">
                  <a:solidFill>
                    <a:schemeClr val="tx2"/>
                  </a:solidFill>
                  <a:cs typeface="Segoe Sans Display" pitchFamily="2" charset="0"/>
                </a:endParaRPr>
              </a:p>
              <a:p>
                <a:pPr defTabSz="1507706">
                  <a:lnSpc>
                    <a:spcPct val="150000"/>
                  </a:lnSpc>
                  <a:defRPr/>
                </a:pPr>
                <a:r>
                  <a:rPr lang="en-US" sz="1940" b="0" dirty="0">
                    <a:solidFill>
                      <a:schemeClr val="tx2"/>
                    </a:solidFill>
                    <a:cs typeface="Segoe Sans Display" pitchFamily="2" charset="0"/>
                  </a:rPr>
                  <a:t>https://sessionize.com/erwin-de-kreuk/</a:t>
                </a:r>
              </a:p>
              <a:p>
                <a:pPr defTabSz="1507706">
                  <a:lnSpc>
                    <a:spcPct val="150000"/>
                  </a:lnSpc>
                  <a:defRPr/>
                </a:pPr>
                <a:r>
                  <a:rPr lang="nl-NL" sz="1940" b="0" dirty="0">
                    <a:solidFill>
                      <a:schemeClr val="tx2"/>
                    </a:solidFill>
                    <a:cs typeface="Segoe Sans Display" pitchFamily="2" charset="0"/>
                  </a:rPr>
                  <a:t>Dutchfabricusergroup.com</a:t>
                </a:r>
              </a:p>
              <a:p>
                <a:pPr defTabSz="1507706">
                  <a:lnSpc>
                    <a:spcPct val="150000"/>
                  </a:lnSpc>
                  <a:defRPr/>
                </a:pPr>
                <a:endParaRPr lang="en-US" sz="1940" b="0" dirty="0">
                  <a:solidFill>
                    <a:schemeClr val="tx2"/>
                  </a:solidFill>
                  <a:cs typeface="Segoe Sans Display" pitchFamily="2" charset="0"/>
                </a:endParaRPr>
              </a:p>
              <a:p>
                <a:pPr defTabSz="1507706">
                  <a:lnSpc>
                    <a:spcPct val="150000"/>
                  </a:lnSpc>
                  <a:defRPr/>
                </a:pPr>
                <a:endParaRPr lang="nl-NL" sz="1092" b="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pic>
            <p:nvPicPr>
              <p:cNvPr id="8" name="Picture 4" descr="Gerelateerde afbeelding">
                <a:extLst>
                  <a:ext uri="{FF2B5EF4-FFF2-40B4-BE49-F238E27FC236}">
                    <a16:creationId xmlns:a16="http://schemas.microsoft.com/office/drawing/2014/main" id="{7138249E-AE6F-E3F9-3D86-E6BE7CB3D6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duotone>
                  <a:prstClr val="black"/>
                  <a:srgbClr val="403C35">
                    <a:lumMod val="50000"/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70" t="30052" r="27835" b="29835"/>
              <a:stretch/>
            </p:blipFill>
            <p:spPr bwMode="auto">
              <a:xfrm>
                <a:off x="4608769" y="4627157"/>
                <a:ext cx="370667" cy="3770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6" descr="Butterfly with solid fill">
                <a:extLst>
                  <a:ext uri="{FF2B5EF4-FFF2-40B4-BE49-F238E27FC236}">
                    <a16:creationId xmlns:a16="http://schemas.microsoft.com/office/drawing/2014/main" id="{D3034FA5-C14F-B2AD-02E9-C24AE1242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4582522" y="4260561"/>
                <a:ext cx="344201" cy="344201"/>
              </a:xfrm>
              <a:prstGeom prst="rect">
                <a:avLst/>
              </a:prstGeom>
              <a:noFill/>
            </p:spPr>
          </p:pic>
          <p:sp>
            <p:nvSpPr>
              <p:cNvPr id="10" name="Freeform 90">
                <a:extLst>
                  <a:ext uri="{FF2B5EF4-FFF2-40B4-BE49-F238E27FC236}">
                    <a16:creationId xmlns:a16="http://schemas.microsoft.com/office/drawing/2014/main" id="{70D7566C-C085-06D6-246E-9D2EF4EF74D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04045" y="5066199"/>
                <a:ext cx="312294" cy="324587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115 w 128"/>
                  <a:gd name="T11" fmla="*/ 40 h 128"/>
                  <a:gd name="T12" fmla="*/ 90 w 128"/>
                  <a:gd name="T13" fmla="*/ 40 h 128"/>
                  <a:gd name="T14" fmla="*/ 79 w 128"/>
                  <a:gd name="T15" fmla="*/ 11 h 128"/>
                  <a:gd name="T16" fmla="*/ 115 w 128"/>
                  <a:gd name="T17" fmla="*/ 40 h 128"/>
                  <a:gd name="T18" fmla="*/ 120 w 128"/>
                  <a:gd name="T19" fmla="*/ 64 h 128"/>
                  <a:gd name="T20" fmla="*/ 118 w 128"/>
                  <a:gd name="T21" fmla="*/ 80 h 128"/>
                  <a:gd name="T22" fmla="*/ 91 w 128"/>
                  <a:gd name="T23" fmla="*/ 80 h 128"/>
                  <a:gd name="T24" fmla="*/ 91 w 128"/>
                  <a:gd name="T25" fmla="*/ 64 h 128"/>
                  <a:gd name="T26" fmla="*/ 91 w 128"/>
                  <a:gd name="T27" fmla="*/ 48 h 128"/>
                  <a:gd name="T28" fmla="*/ 118 w 128"/>
                  <a:gd name="T29" fmla="*/ 48 h 128"/>
                  <a:gd name="T30" fmla="*/ 120 w 128"/>
                  <a:gd name="T31" fmla="*/ 64 h 128"/>
                  <a:gd name="T32" fmla="*/ 64 w 128"/>
                  <a:gd name="T33" fmla="*/ 120 h 128"/>
                  <a:gd name="T34" fmla="*/ 47 w 128"/>
                  <a:gd name="T35" fmla="*/ 88 h 128"/>
                  <a:gd name="T36" fmla="*/ 81 w 128"/>
                  <a:gd name="T37" fmla="*/ 88 h 128"/>
                  <a:gd name="T38" fmla="*/ 64 w 128"/>
                  <a:gd name="T39" fmla="*/ 120 h 128"/>
                  <a:gd name="T40" fmla="*/ 46 w 128"/>
                  <a:gd name="T41" fmla="*/ 80 h 128"/>
                  <a:gd name="T42" fmla="*/ 45 w 128"/>
                  <a:gd name="T43" fmla="*/ 64 h 128"/>
                  <a:gd name="T44" fmla="*/ 46 w 128"/>
                  <a:gd name="T45" fmla="*/ 48 h 128"/>
                  <a:gd name="T46" fmla="*/ 83 w 128"/>
                  <a:gd name="T47" fmla="*/ 48 h 128"/>
                  <a:gd name="T48" fmla="*/ 83 w 128"/>
                  <a:gd name="T49" fmla="*/ 64 h 128"/>
                  <a:gd name="T50" fmla="*/ 83 w 128"/>
                  <a:gd name="T51" fmla="*/ 80 h 128"/>
                  <a:gd name="T52" fmla="*/ 46 w 128"/>
                  <a:gd name="T53" fmla="*/ 80 h 128"/>
                  <a:gd name="T54" fmla="*/ 8 w 128"/>
                  <a:gd name="T55" fmla="*/ 64 h 128"/>
                  <a:gd name="T56" fmla="*/ 11 w 128"/>
                  <a:gd name="T57" fmla="*/ 48 h 128"/>
                  <a:gd name="T58" fmla="*/ 38 w 128"/>
                  <a:gd name="T59" fmla="*/ 48 h 128"/>
                  <a:gd name="T60" fmla="*/ 37 w 128"/>
                  <a:gd name="T61" fmla="*/ 64 h 128"/>
                  <a:gd name="T62" fmla="*/ 38 w 128"/>
                  <a:gd name="T63" fmla="*/ 80 h 128"/>
                  <a:gd name="T64" fmla="*/ 11 w 128"/>
                  <a:gd name="T65" fmla="*/ 80 h 128"/>
                  <a:gd name="T66" fmla="*/ 8 w 128"/>
                  <a:gd name="T67" fmla="*/ 64 h 128"/>
                  <a:gd name="T68" fmla="*/ 64 w 128"/>
                  <a:gd name="T69" fmla="*/ 8 h 128"/>
                  <a:gd name="T70" fmla="*/ 81 w 128"/>
                  <a:gd name="T71" fmla="*/ 40 h 128"/>
                  <a:gd name="T72" fmla="*/ 47 w 128"/>
                  <a:gd name="T73" fmla="*/ 40 h 128"/>
                  <a:gd name="T74" fmla="*/ 64 w 128"/>
                  <a:gd name="T75" fmla="*/ 8 h 128"/>
                  <a:gd name="T76" fmla="*/ 49 w 128"/>
                  <a:gd name="T77" fmla="*/ 11 h 128"/>
                  <a:gd name="T78" fmla="*/ 39 w 128"/>
                  <a:gd name="T79" fmla="*/ 40 h 128"/>
                  <a:gd name="T80" fmla="*/ 14 w 128"/>
                  <a:gd name="T81" fmla="*/ 40 h 128"/>
                  <a:gd name="T82" fmla="*/ 49 w 128"/>
                  <a:gd name="T83" fmla="*/ 11 h 128"/>
                  <a:gd name="T84" fmla="*/ 14 w 128"/>
                  <a:gd name="T85" fmla="*/ 88 h 128"/>
                  <a:gd name="T86" fmla="*/ 39 w 128"/>
                  <a:gd name="T87" fmla="*/ 88 h 128"/>
                  <a:gd name="T88" fmla="*/ 49 w 128"/>
                  <a:gd name="T89" fmla="*/ 118 h 128"/>
                  <a:gd name="T90" fmla="*/ 14 w 128"/>
                  <a:gd name="T91" fmla="*/ 88 h 128"/>
                  <a:gd name="T92" fmla="*/ 79 w 128"/>
                  <a:gd name="T93" fmla="*/ 118 h 128"/>
                  <a:gd name="T94" fmla="*/ 90 w 128"/>
                  <a:gd name="T95" fmla="*/ 88 h 128"/>
                  <a:gd name="T96" fmla="*/ 115 w 128"/>
                  <a:gd name="T97" fmla="*/ 88 h 128"/>
                  <a:gd name="T98" fmla="*/ 79 w 128"/>
                  <a:gd name="T99" fmla="*/ 11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100"/>
                      <a:pt x="29" y="128"/>
                      <a:pt x="64" y="128"/>
                    </a:cubicBezTo>
                    <a:cubicBezTo>
                      <a:pt x="100" y="128"/>
                      <a:pt x="128" y="100"/>
                      <a:pt x="128" y="64"/>
                    </a:cubicBezTo>
                    <a:cubicBezTo>
                      <a:pt x="128" y="29"/>
                      <a:pt x="100" y="0"/>
                      <a:pt x="64" y="0"/>
                    </a:cubicBezTo>
                    <a:moveTo>
                      <a:pt x="115" y="40"/>
                    </a:moveTo>
                    <a:cubicBezTo>
                      <a:pt x="90" y="40"/>
                      <a:pt x="90" y="40"/>
                      <a:pt x="90" y="40"/>
                    </a:cubicBezTo>
                    <a:cubicBezTo>
                      <a:pt x="88" y="29"/>
                      <a:pt x="84" y="18"/>
                      <a:pt x="79" y="11"/>
                    </a:cubicBezTo>
                    <a:cubicBezTo>
                      <a:pt x="95" y="15"/>
                      <a:pt x="108" y="26"/>
                      <a:pt x="115" y="40"/>
                    </a:cubicBezTo>
                    <a:moveTo>
                      <a:pt x="120" y="64"/>
                    </a:moveTo>
                    <a:cubicBezTo>
                      <a:pt x="120" y="70"/>
                      <a:pt x="120" y="75"/>
                      <a:pt x="118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75"/>
                      <a:pt x="91" y="70"/>
                      <a:pt x="91" y="64"/>
                    </a:cubicBezTo>
                    <a:cubicBezTo>
                      <a:pt x="91" y="59"/>
                      <a:pt x="91" y="54"/>
                      <a:pt x="91" y="48"/>
                    </a:cubicBezTo>
                    <a:cubicBezTo>
                      <a:pt x="118" y="48"/>
                      <a:pt x="118" y="48"/>
                      <a:pt x="118" y="48"/>
                    </a:cubicBezTo>
                    <a:cubicBezTo>
                      <a:pt x="120" y="53"/>
                      <a:pt x="120" y="59"/>
                      <a:pt x="120" y="64"/>
                    </a:cubicBezTo>
                    <a:moveTo>
                      <a:pt x="64" y="120"/>
                    </a:moveTo>
                    <a:cubicBezTo>
                      <a:pt x="58" y="120"/>
                      <a:pt x="51" y="108"/>
                      <a:pt x="47" y="88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78" y="108"/>
                      <a:pt x="71" y="120"/>
                      <a:pt x="64" y="120"/>
                    </a:cubicBezTo>
                    <a:moveTo>
                      <a:pt x="46" y="80"/>
                    </a:moveTo>
                    <a:cubicBezTo>
                      <a:pt x="46" y="75"/>
                      <a:pt x="45" y="70"/>
                      <a:pt x="45" y="64"/>
                    </a:cubicBezTo>
                    <a:cubicBezTo>
                      <a:pt x="45" y="59"/>
                      <a:pt x="46" y="53"/>
                      <a:pt x="46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53"/>
                      <a:pt x="83" y="59"/>
                      <a:pt x="83" y="64"/>
                    </a:cubicBezTo>
                    <a:cubicBezTo>
                      <a:pt x="83" y="70"/>
                      <a:pt x="83" y="75"/>
                      <a:pt x="83" y="80"/>
                    </a:cubicBezTo>
                    <a:lnTo>
                      <a:pt x="46" y="80"/>
                    </a:lnTo>
                    <a:close/>
                    <a:moveTo>
                      <a:pt x="8" y="64"/>
                    </a:moveTo>
                    <a:cubicBezTo>
                      <a:pt x="8" y="59"/>
                      <a:pt x="9" y="53"/>
                      <a:pt x="11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8" y="54"/>
                      <a:pt x="37" y="59"/>
                      <a:pt x="37" y="64"/>
                    </a:cubicBezTo>
                    <a:cubicBezTo>
                      <a:pt x="37" y="70"/>
                      <a:pt x="38" y="75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9" y="75"/>
                      <a:pt x="8" y="70"/>
                      <a:pt x="8" y="64"/>
                    </a:cubicBezTo>
                    <a:moveTo>
                      <a:pt x="64" y="8"/>
                    </a:moveTo>
                    <a:cubicBezTo>
                      <a:pt x="71" y="8"/>
                      <a:pt x="78" y="21"/>
                      <a:pt x="81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51" y="21"/>
                      <a:pt x="58" y="8"/>
                      <a:pt x="64" y="8"/>
                    </a:cubicBezTo>
                    <a:moveTo>
                      <a:pt x="49" y="11"/>
                    </a:moveTo>
                    <a:cubicBezTo>
                      <a:pt x="45" y="18"/>
                      <a:pt x="41" y="29"/>
                      <a:pt x="39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21" y="26"/>
                      <a:pt x="34" y="15"/>
                      <a:pt x="49" y="11"/>
                    </a:cubicBezTo>
                    <a:moveTo>
                      <a:pt x="14" y="88"/>
                    </a:moveTo>
                    <a:cubicBezTo>
                      <a:pt x="39" y="88"/>
                      <a:pt x="39" y="88"/>
                      <a:pt x="39" y="88"/>
                    </a:cubicBezTo>
                    <a:cubicBezTo>
                      <a:pt x="41" y="100"/>
                      <a:pt x="45" y="111"/>
                      <a:pt x="49" y="118"/>
                    </a:cubicBezTo>
                    <a:cubicBezTo>
                      <a:pt x="34" y="114"/>
                      <a:pt x="21" y="103"/>
                      <a:pt x="14" y="88"/>
                    </a:cubicBezTo>
                    <a:moveTo>
                      <a:pt x="79" y="118"/>
                    </a:moveTo>
                    <a:cubicBezTo>
                      <a:pt x="84" y="111"/>
                      <a:pt x="88" y="100"/>
                      <a:pt x="90" y="88"/>
                    </a:cubicBezTo>
                    <a:cubicBezTo>
                      <a:pt x="115" y="88"/>
                      <a:pt x="115" y="88"/>
                      <a:pt x="115" y="88"/>
                    </a:cubicBezTo>
                    <a:cubicBezTo>
                      <a:pt x="108" y="103"/>
                      <a:pt x="95" y="114"/>
                      <a:pt x="79" y="118"/>
                    </a:cubicBezTo>
                  </a:path>
                </a:pathLst>
              </a:custGeom>
              <a:solidFill>
                <a:srgbClr val="6E6E6D"/>
              </a:solidFill>
              <a:ln>
                <a:noFill/>
              </a:ln>
            </p:spPr>
            <p:txBody>
              <a:bodyPr vert="horz" wrap="square" lIns="150760" tIns="75380" rIns="150760" bIns="75380" numCol="1" anchor="t" anchorCtr="0" compatLnSpc="1">
                <a:prstTxWarp prst="textNoShape">
                  <a:avLst/>
                </a:prstTxWarp>
              </a:bodyPr>
              <a:lstStyle/>
              <a:p>
                <a:pPr defTabSz="753853">
                  <a:defRPr/>
                </a:pPr>
                <a:endParaRPr lang="en-US" sz="291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pic>
            <p:nvPicPr>
              <p:cNvPr id="11" name="Picture 4" descr="Github Icon White #5871 - Free Icons Library">
                <a:extLst>
                  <a:ext uri="{FF2B5EF4-FFF2-40B4-BE49-F238E27FC236}">
                    <a16:creationId xmlns:a16="http://schemas.microsoft.com/office/drawing/2014/main" id="{1200B1D7-01B7-15C7-A10C-DA3C16B77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5271" y="5510143"/>
                <a:ext cx="370667" cy="385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8" descr="sessionize_icon - SFeraKon 2023">
              <a:extLst>
                <a:ext uri="{FF2B5EF4-FFF2-40B4-BE49-F238E27FC236}">
                  <a16:creationId xmlns:a16="http://schemas.microsoft.com/office/drawing/2014/main" id="{ADB5B874-70CA-EA37-E34D-12DD9261A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457" y="6005066"/>
              <a:ext cx="312294" cy="312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B30DE30B-81AE-C735-F1C2-925D96AB8409}"/>
              </a:ext>
            </a:extLst>
          </p:cNvPr>
          <p:cNvSpPr txBox="1">
            <a:spLocks/>
          </p:cNvSpPr>
          <p:nvPr/>
        </p:nvSpPr>
        <p:spPr>
          <a:xfrm>
            <a:off x="-40910" y="-179676"/>
            <a:ext cx="2964035" cy="309784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Arial" panose="020B0604020202020204" pitchFamily="34" charset="0"/>
              <a:buNone/>
              <a:tabLst/>
              <a:defRPr sz="2400" b="1" i="0" kern="120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1pPr>
            <a:lvl2pPr marL="723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50000"/>
              <a:buFontTx/>
              <a:buBlip>
                <a:blip r:embed="rId9"/>
              </a:buBlip>
              <a:tabLst/>
              <a:defRPr sz="2400" b="0" i="0" kern="120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108585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50000"/>
              <a:buFontTx/>
              <a:buBlip>
                <a:blip r:embed="rId9"/>
              </a:buBlip>
              <a:tabLst>
                <a:tab pos="990600" algn="l"/>
              </a:tabLst>
              <a:defRPr sz="2400" b="0" i="0" kern="120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441450" indent="-342900" algn="l" defTabSz="7239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50000"/>
              <a:buFontTx/>
              <a:buBlip>
                <a:blip r:embed="rId9"/>
              </a:buBlip>
              <a:tabLst/>
              <a:defRPr sz="2400" b="0" i="0" kern="120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77165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SzPct val="150000"/>
              <a:buFontTx/>
              <a:buBlip>
                <a:blip r:embed="rId9"/>
              </a:buBlip>
              <a:tabLst/>
              <a:defRPr sz="2400" b="0" i="0" kern="120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  <a:lvl6pPr marL="7191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Arial" panose="020B0604020202020204" pitchFamily="34" charset="0"/>
              <a:buNone/>
              <a:tabLst/>
              <a:defRPr sz="2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55700" indent="-2111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398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65275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23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chemeClr val="tx2"/>
                </a:solidFill>
                <a:ea typeface="+mj-ea"/>
                <a:cs typeface="Segoe Sans Display" pitchFamily="2" charset="0"/>
              </a:rPr>
              <a:t>Let’s connect</a:t>
            </a:r>
            <a:endParaRPr lang="it-IT" sz="2000">
              <a:solidFill>
                <a:schemeClr val="tx2"/>
              </a:solidFill>
              <a:ea typeface="+mj-ea"/>
              <a:cs typeface="Segoe Sans Display" pitchFamily="2" charset="0"/>
            </a:endParaRPr>
          </a:p>
          <a:p>
            <a:endParaRPr lang="en-US" sz="1455"/>
          </a:p>
        </p:txBody>
      </p:sp>
      <p:pic>
        <p:nvPicPr>
          <p:cNvPr id="13" name="Picture 4" descr="MVP Logo">
            <a:extLst>
              <a:ext uri="{FF2B5EF4-FFF2-40B4-BE49-F238E27FC236}">
                <a16:creationId xmlns:a16="http://schemas.microsoft.com/office/drawing/2014/main" id="{0D144F13-F644-A736-F05A-E5F89B14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12" y="5939055"/>
            <a:ext cx="2286598" cy="86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380B24-74F6-94D0-2CF5-D17CD2CBAD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015" y="398641"/>
            <a:ext cx="1374431" cy="1366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EE732B-BACE-AF47-9B33-00CC935020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570" y="5100312"/>
            <a:ext cx="396858" cy="3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7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F36D-9008-E599-CDA3-D680B1E33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Fabric Metadata Driven Framework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C59A1-208C-B0C9-012E-F33D8909BC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005013"/>
            <a:ext cx="6325386" cy="3930650"/>
          </a:xfrm>
        </p:spPr>
        <p:txBody>
          <a:bodyPr>
            <a:normAutofit/>
          </a:bodyPr>
          <a:lstStyle/>
          <a:p>
            <a:pPr marL="277233" indent="-277233"/>
            <a:r>
              <a:rPr lang="en-US" sz="2800" dirty="0"/>
              <a:t>Meets most of your needs</a:t>
            </a:r>
          </a:p>
          <a:p>
            <a:pPr marL="277233" indent="-277233"/>
            <a:r>
              <a:rPr lang="en-US" sz="2800" dirty="0"/>
              <a:t>Full control over design and features.</a:t>
            </a:r>
          </a:p>
          <a:p>
            <a:pPr marL="277233" indent="-277233"/>
            <a:r>
              <a:rPr lang="en-US" sz="2800" dirty="0"/>
              <a:t>Less development effort.</a:t>
            </a:r>
          </a:p>
          <a:p>
            <a:pPr marL="277233" indent="-277233"/>
            <a:r>
              <a:rPr lang="en-US" sz="2800" dirty="0"/>
              <a:t>Flexibility and extensibility.</a:t>
            </a:r>
          </a:p>
          <a:p>
            <a:pPr marL="277233" indent="-277233"/>
            <a:r>
              <a:rPr lang="en-US" sz="2800" dirty="0"/>
              <a:t>Lower upfront costs.</a:t>
            </a:r>
          </a:p>
          <a:p>
            <a:pPr marL="277233" indent="-277233"/>
            <a:r>
              <a:rPr lang="en-US" sz="2800" dirty="0"/>
              <a:t>100% Fabric Native Solution</a:t>
            </a:r>
          </a:p>
          <a:p>
            <a:endParaRPr lang="nl-NL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CA9B-34CB-3A96-E220-051B03761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3192" r="-2" b="-2"/>
          <a:stretch>
            <a:fillRect/>
          </a:stretch>
        </p:blipFill>
        <p:spPr bwMode="auto">
          <a:xfrm>
            <a:off x="6478424" y="1370013"/>
            <a:ext cx="5372100" cy="5200650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8017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DA774-0A61-D5B5-A2FC-9D7F08C8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Metadata Driven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0FFAD-E672-7F99-BCF2-DBC6192BBDC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700213"/>
            <a:ext cx="4427538" cy="4235450"/>
          </a:xfrm>
        </p:spPr>
        <p:txBody>
          <a:bodyPr/>
          <a:lstStyle/>
          <a:p>
            <a:r>
              <a:rPr lang="en-US" dirty="0"/>
              <a:t>Download Notebook from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C8AD2C-C9BD-4ED6-C711-370D28C85D07}"/>
              </a:ext>
            </a:extLst>
          </p:cNvPr>
          <p:cNvSpPr/>
          <p:nvPr/>
        </p:nvSpPr>
        <p:spPr>
          <a:xfrm>
            <a:off x="5165179" y="1526457"/>
            <a:ext cx="7175927" cy="44092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Picture 1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B62A978-62C5-4282-2E43-2D5165D9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179" y="2701513"/>
            <a:ext cx="7175927" cy="201136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B5A453-32AB-CE92-086E-11F53BAC8ACB}"/>
              </a:ext>
            </a:extLst>
          </p:cNvPr>
          <p:cNvSpPr/>
          <p:nvPr/>
        </p:nvSpPr>
        <p:spPr>
          <a:xfrm>
            <a:off x="5165179" y="2701513"/>
            <a:ext cx="7026821" cy="20113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9E692A-0B40-1D11-E845-382B7473F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832" y="3588773"/>
            <a:ext cx="2191056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1763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EB843F26114347BC378E6A75EECA5C" ma:contentTypeVersion="16" ma:contentTypeDescription="Create a new document." ma:contentTypeScope="" ma:versionID="c398c34e344a92fe283e592bcb41176f">
  <xsd:schema xmlns:xsd="http://www.w3.org/2001/XMLSchema" xmlns:xs="http://www.w3.org/2001/XMLSchema" xmlns:p="http://schemas.microsoft.com/office/2006/metadata/properties" xmlns:ns1="http://schemas.microsoft.com/sharepoint/v3" xmlns:ns2="eba96290-1ad8-47c8-85ee-9596caa02ee2" xmlns:ns3="1d1ea560-f0b2-43ee-a2a9-7e2d278cd6dc" targetNamespace="http://schemas.microsoft.com/office/2006/metadata/properties" ma:root="true" ma:fieldsID="6a08b3e966ce5b862c3d5bed28c256c3" ns1:_="" ns2:_="" ns3:_="">
    <xsd:import namespace="http://schemas.microsoft.com/sharepoint/v3"/>
    <xsd:import namespace="eba96290-1ad8-47c8-85ee-9596caa02ee2"/>
    <xsd:import namespace="1d1ea560-f0b2-43ee-a2a9-7e2d278cd6dc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a96290-1ad8-47c8-85ee-9596caa02ee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1ea560-f0b2-43ee-a2a9-7e2d278cd6dc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0780089-0ca7-478f-95a4-191be1893f33}" ma:internalName="TaxCatchAll" ma:showField="CatchAllData" ma:web="1d1ea560-f0b2-43ee-a2a9-7e2d278cd6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1d1ea560-f0b2-43ee-a2a9-7e2d278cd6dc">
      <UserInfo>
        <DisplayName>Jason Himmelstein</DisplayName>
        <AccountId>12</AccountId>
        <AccountType/>
      </UserInfo>
      <UserInfo>
        <DisplayName>Santhosh Kumar Ravindran</DisplayName>
        <AccountId>646</AccountId>
        <AccountType/>
      </UserInfo>
      <UserInfo>
        <DisplayName>Gennady Kostinsky</DisplayName>
        <AccountId>584</AccountId>
        <AccountType/>
      </UserInfo>
      <UserInfo>
        <DisplayName>Alex van Grootel</DisplayName>
        <AccountId>650</AccountId>
        <AccountType/>
      </UserInfo>
      <UserInfo>
        <DisplayName>Taylor Hartley-Logan</DisplayName>
        <AccountId>11</AccountId>
        <AccountType/>
      </UserInfo>
      <UserInfo>
        <DisplayName>Alex Posar</DisplayName>
        <AccountId>576</AccountId>
        <AccountType/>
      </UserInfo>
      <UserInfo>
        <DisplayName>Benni De Jagere</DisplayName>
        <AccountId>91</AccountId>
        <AccountType/>
      </UserInfo>
      <UserInfo>
        <DisplayName>Sai Kondapalli</DisplayName>
        <AccountId>797</AccountId>
        <AccountType/>
      </UserInfo>
      <UserInfo>
        <DisplayName>Misha Desai</DisplayName>
        <AccountId>660</AccountId>
        <AccountType/>
      </UserInfo>
      <UserInfo>
        <DisplayName>Piero Morano</DisplayName>
        <AccountId>428</AccountId>
        <AccountType/>
      </UserInfo>
      <UserInfo>
        <DisplayName>Jenny Jiang</DisplayName>
        <AccountId>619</AccountId>
        <AccountType/>
      </UserInfo>
      <UserInfo>
        <DisplayName>Justyna Lucznik</DisplayName>
        <AccountId>42</AccountId>
        <AccountType/>
      </UserInfo>
      <UserInfo>
        <DisplayName>Adam Saxton</DisplayName>
        <AccountId>126</AccountId>
        <AccountType/>
      </UserInfo>
      <UserInfo>
        <DisplayName>Sandeep Nair</DisplayName>
        <AccountId>603</AccountId>
        <AccountType/>
      </UserInfo>
      <UserInfo>
        <DisplayName>Alon Baram</DisplayName>
        <AccountId>437</AccountId>
        <AccountType/>
      </UserInfo>
      <UserInfo>
        <DisplayName>Yaron Canari</DisplayName>
        <AccountId>55</AccountId>
        <AccountType/>
      </UserInfo>
      <UserInfo>
        <DisplayName>Raj Rikhy</DisplayName>
        <AccountId>658</AccountId>
        <AccountType/>
      </UserInfo>
      <UserInfo>
        <DisplayName>Buck Woody</DisplayName>
        <AccountId>577</AccountId>
        <AccountType/>
      </UserInfo>
      <UserInfo>
        <DisplayName>Carol Smith</DisplayName>
        <AccountId>585</AccountId>
        <AccountType/>
      </UserInfo>
      <UserInfo>
        <DisplayName>Will Thompson</DisplayName>
        <AccountId>58</AccountId>
        <AccountType/>
      </UserInfo>
      <UserInfo>
        <DisplayName>Christian Wade</DisplayName>
        <AccountId>40</AccountId>
        <AccountType/>
      </UserInfo>
      <UserInfo>
        <DisplayName>Alison Walters (LITTLE ENGINE INC)</DisplayName>
        <AccountId>97</AccountId>
        <AccountType/>
      </UserInfo>
      <UserInfo>
        <DisplayName>Kayla Gill (LITTLE ENGINE INC)</DisplayName>
        <AccountId>89</AccountId>
        <AccountType/>
      </UserInfo>
      <UserInfo>
        <DisplayName>Rie Merritt</DisplayName>
        <AccountId>100</AccountId>
        <AccountType/>
      </UserInfo>
      <UserInfo>
        <DisplayName>Malena Lopez-Sotelo</DisplayName>
        <AccountId>118</AccountId>
        <AccountType/>
      </UserInfo>
      <UserInfo>
        <DisplayName>Priya Sathy</DisplayName>
        <AccountId>46</AccountId>
        <AccountType/>
      </UserInfo>
      <UserInfo>
        <DisplayName>Jeeva Akr</DisplayName>
        <AccountId>110</AccountId>
        <AccountType/>
      </UserInfo>
      <UserInfo>
        <DisplayName>Wee Hyong Tok</DisplayName>
        <AccountId>201</AccountId>
        <AccountType/>
      </UserInfo>
      <UserInfo>
        <DisplayName>Tessa Kloster (PALMER)</DisplayName>
        <AccountId>48</AccountId>
        <AccountType/>
      </UserInfo>
      <UserInfo>
        <DisplayName>Eun Hee Kim (SHE/HER)</DisplayName>
        <AccountId>209</AccountId>
        <AccountType/>
      </UserInfo>
      <UserInfo>
        <DisplayName>Shannon Lindsay (SHE/HER)</DisplayName>
        <AccountId>102</AccountId>
        <AccountType/>
      </UserInfo>
      <UserInfo>
        <DisplayName>Paula Bach (SHE/HER)</DisplayName>
        <AccountId>573</AccountId>
        <AccountType/>
      </UserInfo>
      <UserInfo>
        <DisplayName>Ravs Kaur</DisplayName>
        <AccountId>43</AccountId>
        <AccountType/>
      </UserInfo>
      <UserInfo>
        <DisplayName>Sharon Berg</DisplayName>
        <AccountId>14</AccountId>
        <AccountType/>
      </UserInfo>
      <UserInfo>
        <DisplayName>Bob Ward</DisplayName>
        <AccountId>202</AccountId>
        <AccountType/>
      </UserInfo>
      <UserInfo>
        <DisplayName>Anita Ambalavanan</DisplayName>
        <AccountId>578</AccountId>
        <AccountType/>
      </UserInfo>
      <UserInfo>
        <DisplayName>Milinda Vitharana</DisplayName>
        <AccountId>579</AccountId>
        <AccountType/>
      </UserInfo>
      <UserInfo>
        <DisplayName>Srikumar Nair</DisplayName>
        <AccountId>580</AccountId>
        <AccountType/>
      </UserInfo>
      <UserInfo>
        <DisplayName>Rohan Kumar</DisplayName>
        <AccountId>581</AccountId>
        <AccountType/>
      </UserInfo>
      <UserInfo>
        <DisplayName>Jen Burgy</DisplayName>
        <AccountId>582</AccountId>
        <AccountType/>
      </UserInfo>
      <UserInfo>
        <DisplayName>Peter Yi</DisplayName>
        <AccountId>583</AccountId>
        <AccountType/>
      </UserInfo>
      <UserInfo>
        <DisplayName>Yitzhak Kesselman</DisplayName>
        <AccountId>143</AccountId>
        <AccountType/>
      </UserInfo>
      <UserInfo>
        <DisplayName>Heather Slife</DisplayName>
        <AccountId>298</AccountId>
        <AccountType/>
      </UserInfo>
      <UserInfo>
        <DisplayName>Tracie Sunday</DisplayName>
        <AccountId>586</AccountId>
        <AccountType/>
      </UserInfo>
      <UserInfo>
        <DisplayName>Itay Himelfarb</DisplayName>
        <AccountId>587</AccountId>
        <AccountType/>
      </UserInfo>
      <UserInfo>
        <DisplayName>Kanchan Bharati</DisplayName>
        <AccountId>588</AccountId>
        <AccountType/>
      </UserInfo>
      <UserInfo>
        <DisplayName>Sunil Agarwal</DisplayName>
        <AccountId>589</AccountId>
        <AccountType/>
      </UserInfo>
      <UserInfo>
        <DisplayName>Nathan Helgren</DisplayName>
        <AccountId>590</AccountId>
        <AccountType/>
      </UserInfo>
      <UserInfo>
        <DisplayName>Karan Shah</DisplayName>
        <AccountId>608</AccountId>
        <AccountType/>
      </UserInfo>
      <UserInfo>
        <DisplayName>Ofer Ashkenazi</DisplayName>
        <AccountId>591</AccountId>
        <AccountType/>
      </UserInfo>
      <UserInfo>
        <DisplayName>Arshad Ali</DisplayName>
        <AccountId>661</AccountId>
        <AccountType/>
      </UserInfo>
      <UserInfo>
        <DisplayName>Ted Vilutis</DisplayName>
        <AccountId>642</AccountId>
        <AccountType/>
      </UserInfo>
      <UserInfo>
        <DisplayName>Karthik Ravindran</DisplayName>
        <AccountId>523</AccountId>
        <AccountType/>
      </UserInfo>
      <UserInfo>
        <DisplayName>Jene Zhang</DisplayName>
        <AccountId>639</AccountId>
        <AccountType/>
      </UserInfo>
      <UserInfo>
        <DisplayName>Guy Haycock (HE / HIM)</DisplayName>
        <AccountId>640</AccountId>
        <AccountType/>
      </UserInfo>
      <UserInfo>
        <DisplayName>Eren Orbey</DisplayName>
        <AccountId>643</AccountId>
        <AccountType/>
      </UserInfo>
      <UserInfo>
        <DisplayName>Avinanda Chattapadday</DisplayName>
        <AccountId>644</AccountId>
        <AccountType/>
      </UserInfo>
      <UserInfo>
        <DisplayName>Daniel Coelho</DisplayName>
        <AccountId>561</AccountId>
        <AccountType/>
      </UserInfo>
      <UserInfo>
        <DisplayName>Holly Kelly</DisplayName>
        <AccountId>673</AccountId>
        <AccountType/>
      </UserInfo>
      <UserInfo>
        <DisplayName>Qixiao Wang</DisplayName>
        <AccountId>648</AccountId>
        <AccountType/>
      </UserInfo>
      <UserInfo>
        <DisplayName>Estera Kot</DisplayName>
        <AccountId>651</AccountId>
        <AccountType/>
      </UserInfo>
      <UserInfo>
        <DisplayName>Amir Jafari</DisplayName>
        <AccountId>652</AccountId>
        <AccountType/>
      </UserInfo>
      <UserInfo>
        <DisplayName>Chris Finlan</DisplayName>
        <AccountId>424</AccountId>
        <AccountType/>
      </UserInfo>
      <UserInfo>
        <DisplayName>Nellie Gustafsson</DisplayName>
        <AccountId>313</AccountId>
        <AccountType/>
      </UserInfo>
      <UserInfo>
        <DisplayName>Jill Logan</DisplayName>
        <AccountId>427</AccountId>
        <AccountType/>
      </UserInfo>
      <UserInfo>
        <DisplayName>Narmeen Samad</DisplayName>
        <AccountId>674</AccountId>
        <AccountType/>
      </UserInfo>
      <UserInfo>
        <DisplayName>Shuaijun Ye</DisplayName>
        <AccountId>664</AccountId>
        <AccountType/>
      </UserInfo>
      <UserInfo>
        <DisplayName>Ruixin Xu</DisplayName>
        <AccountId>612</AccountId>
        <AccountType/>
      </UserInfo>
      <UserInfo>
        <DisplayName>Nimrod Shalit</DisplayName>
        <AccountId>276</AccountId>
        <AccountType/>
      </UserInfo>
      <UserInfo>
        <DisplayName>Noam Raveh</DisplayName>
        <AccountId>438</AccountId>
        <AccountType/>
      </UserInfo>
      <UserInfo>
        <DisplayName>Yifat Sagiv</DisplayName>
        <AccountId>592</AccountId>
        <AccountType/>
      </UserInfo>
      <UserInfo>
        <DisplayName>Mahir Diab</DisplayName>
        <AccountId>565</AccountId>
        <AccountType/>
      </UserInfo>
      <UserInfo>
        <DisplayName>Aviv Levy</DisplayName>
        <AccountId>563</AccountId>
        <AccountType/>
      </UserInfo>
      <UserInfo>
        <DisplayName>Adi Regev</DisplayName>
        <AccountId>41</AccountId>
        <AccountType/>
      </UserInfo>
      <UserInfo>
        <DisplayName>Ron Gilad</DisplayName>
        <AccountId>593</AccountId>
        <AccountType/>
      </UserInfo>
      <UserInfo>
        <DisplayName>Elizabeth Oldag</DisplayName>
        <AccountId>594</AccountId>
        <AccountType/>
      </UserInfo>
      <UserInfo>
        <DisplayName>Naama Tsafrir</DisplayName>
        <AccountId>266</AccountId>
        <AccountType/>
      </UserInfo>
      <UserInfo>
        <DisplayName>Josh Caplan</DisplayName>
        <AccountId>262</AccountId>
        <AccountType/>
      </UserInfo>
      <UserInfo>
        <DisplayName>Assaf Shemesh</DisplayName>
        <AccountId>595</AccountId>
        <AccountType/>
      </UserInfo>
      <UserInfo>
        <DisplayName>Monica Boris</DisplayName>
        <AccountId>347</AccountId>
        <AccountType/>
      </UserInfo>
      <UserInfo>
        <DisplayName>Dipti Borkar</DisplayName>
        <AccountId>138</AccountId>
        <AccountType/>
      </UserInfo>
      <UserInfo>
        <DisplayName>James Oleinik</DisplayName>
        <AccountId>596</AccountId>
        <AccountType/>
      </UserInfo>
      <UserInfo>
        <DisplayName>Nishan DeSilva</DisplayName>
        <AccountId>597</AccountId>
        <AccountType/>
      </UserInfo>
      <UserInfo>
        <DisplayName>Rudra Mitra</DisplayName>
        <AccountId>598</AccountId>
        <AccountType/>
      </UserInfo>
      <UserInfo>
        <DisplayName>Sophia Lockerby</DisplayName>
        <AccountId>599</AccountId>
        <AccountType/>
      </UserInfo>
      <UserInfo>
        <DisplayName>Stefanie Bier</DisplayName>
        <AccountId>600</AccountId>
        <AccountType/>
      </UserInfo>
      <UserInfo>
        <DisplayName>Effie Kilmer</DisplayName>
        <AccountId>601</AccountId>
        <AccountType/>
      </UserInfo>
      <UserInfo>
        <DisplayName>Keith Homiski</DisplayName>
        <AccountId>602</AccountId>
        <AccountType/>
      </UserInfo>
      <UserInfo>
        <DisplayName>Saranya Sriram</DisplayName>
        <AccountId>348</AccountId>
        <AccountType/>
      </UserInfo>
      <UserInfo>
        <DisplayName>Wilson Lee (DATA)</DisplayName>
        <AccountId>609</AccountId>
        <AccountType/>
      </UserInfo>
      <UserInfo>
        <DisplayName>Rishi Girish</DisplayName>
        <AccountId>606</AccountId>
        <AccountType/>
      </UserInfo>
      <UserInfo>
        <DisplayName>Josué Espinoza</DisplayName>
        <AccountId>604</AccountId>
        <AccountType/>
      </UserInfo>
      <UserInfo>
        <DisplayName>Sankari Seetharaman</DisplayName>
        <AccountId>605</AccountId>
        <AccountType/>
      </UserInfo>
      <UserInfo>
        <DisplayName>Philip Li</DisplayName>
        <AccountId>607</AccountId>
        <AccountType/>
      </UserInfo>
      <UserInfo>
        <DisplayName>James Hutton</DisplayName>
        <AccountId>610</AccountId>
        <AccountType/>
      </UserInfo>
      <UserInfo>
        <DisplayName>Maya Shenhav</DisplayName>
        <AccountId>47</AccountId>
        <AccountType/>
      </UserInfo>
      <UserInfo>
        <DisplayName>Penny Zhou</DisplayName>
        <AccountId>85</AccountId>
        <AccountType/>
      </UserInfo>
      <UserInfo>
        <DisplayName>Markus Cozowicz</DisplayName>
        <AccountId>611</AccountId>
        <AccountType/>
      </UserInfo>
      <UserInfo>
        <DisplayName>Aitor Murguzur</DisplayName>
        <AccountId>613</AccountId>
        <AccountType/>
      </UserInfo>
      <UserInfo>
        <DisplayName>Emily Chen</DisplayName>
        <AccountId>614</AccountId>
        <AccountType/>
      </UserInfo>
      <UserInfo>
        <DisplayName>Michael Kovalsky</DisplayName>
        <AccountId>615</AccountId>
        <AccountType/>
      </UserInfo>
      <UserInfo>
        <DisplayName>Kim Manis</DisplayName>
        <AccountId>15</AccountId>
        <AccountType/>
      </UserInfo>
      <UserInfo>
        <DisplayName>Silvano Coriani</DisplayName>
        <AccountId>945</AccountId>
        <AccountType/>
      </UserInfo>
      <UserInfo>
        <DisplayName>Pazit Ajzensztejn</DisplayName>
        <AccountId>253</AccountId>
        <AccountType/>
      </UserInfo>
    </SharedWithUsers>
    <lcf76f155ced4ddcb4097134ff3c332f xmlns="eba96290-1ad8-47c8-85ee-9596caa02ee2">
      <Terms xmlns="http://schemas.microsoft.com/office/infopath/2007/PartnerControls"/>
    </lcf76f155ced4ddcb4097134ff3c332f>
    <TaxCatchAll xmlns="1d1ea560-f0b2-43ee-a2a9-7e2d278cd6dc" xsi:nil="true"/>
    <MediaLengthInSeconds xmlns="eba96290-1ad8-47c8-85ee-9596caa02e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EA570-8F32-426E-AEF9-0B074C5F68E8}">
  <ds:schemaRefs>
    <ds:schemaRef ds:uri="1d1ea560-f0b2-43ee-a2a9-7e2d278cd6dc"/>
    <ds:schemaRef ds:uri="eba96290-1ad8-47c8-85ee-9596caa02ee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2B7CC3-D852-4B37-A0AB-7C4D181F6D9C}">
  <ds:schemaRefs>
    <ds:schemaRef ds:uri="http://purl.org/dc/terms/"/>
    <ds:schemaRef ds:uri="http://schemas.openxmlformats.org/package/2006/metadata/core-properties"/>
    <ds:schemaRef ds:uri="eba96290-1ad8-47c8-85ee-9596caa02ee2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sharepoint/v3"/>
    <ds:schemaRef ds:uri="http://purl.org/dc/elements/1.1/"/>
    <ds:schemaRef ds:uri="http://schemas.microsoft.com/office/infopath/2007/PartnerControls"/>
    <ds:schemaRef ds:uri="1d1ea560-f0b2-43ee-a2a9-7e2d278cd6d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769998-E874-4B5A-9164-12CB1EB05C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683874e-e5e9-4a83-a79f-9673ede6bd73}" enabled="1" method="Standard" siteId="{2b55fa1c-0add-4120-a8e4-9987abf4d50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11626</TotalTime>
  <Words>116</Words>
  <Application>Microsoft Office PowerPoint</Application>
  <PresentationFormat>Widescreen</PresentationFormat>
  <Paragraphs>23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Arial</vt:lpstr>
      <vt:lpstr>Calibri</vt:lpstr>
      <vt:lpstr>Century Gothic</vt:lpstr>
      <vt:lpstr>Segoe Sans Display</vt:lpstr>
      <vt:lpstr>Segoe Sans Small</vt:lpstr>
      <vt:lpstr>Segoe Sans Small Semibold</vt:lpstr>
      <vt:lpstr>Segoe Sans Small Semilight</vt:lpstr>
      <vt:lpstr>Segoe Sans Text</vt:lpstr>
      <vt:lpstr>Segoe Sans Text Light</vt:lpstr>
      <vt:lpstr>Segoe Sans Text Semibold</vt:lpstr>
      <vt:lpstr>Segoe UI</vt:lpstr>
      <vt:lpstr>Tenorite Display</vt:lpstr>
      <vt:lpstr>Wingdings 3</vt:lpstr>
      <vt:lpstr>Ion</vt:lpstr>
      <vt:lpstr>Mastering a Metadata -Driven Framework with Fabric SQL Database and Data Factory  </vt:lpstr>
      <vt:lpstr>PowerPoint Presentation</vt:lpstr>
      <vt:lpstr>Fabric Metadata Driven Framework</vt:lpstr>
      <vt:lpstr>Fabric Metadata Driven Framework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Josh Keckley</dc:creator>
  <cp:keywords/>
  <dc:description/>
  <cp:lastModifiedBy>Erwin de Kreuk</cp:lastModifiedBy>
  <cp:revision>3</cp:revision>
  <dcterms:created xsi:type="dcterms:W3CDTF">2025-02-07T19:55:23Z</dcterms:created>
  <dcterms:modified xsi:type="dcterms:W3CDTF">2025-09-17T14:15:39Z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198900.000000000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xd_Signature">
    <vt:lpwstr/>
  </property>
  <property fmtid="{D5CDD505-2E9C-101B-9397-08002B2CF9AE}" pid="9" name="TriggerFlowInfo">
    <vt:lpwstr/>
  </property>
  <property fmtid="{D5CDD505-2E9C-101B-9397-08002B2CF9AE}" pid="10" name="ContentTypeId">
    <vt:lpwstr>0x010100D8EB843F26114347BC378E6A75EECA5C</vt:lpwstr>
  </property>
  <property fmtid="{D5CDD505-2E9C-101B-9397-08002B2CF9AE}" pid="11" name="MSIP_Label_9683874e-e5e9-4a83-a79f-9673ede6bd73_Enabled">
    <vt:lpwstr>true</vt:lpwstr>
  </property>
  <property fmtid="{D5CDD505-2E9C-101B-9397-08002B2CF9AE}" pid="12" name="MSIP_Label_9683874e-e5e9-4a83-a79f-9673ede6bd73_SetDate">
    <vt:lpwstr>2025-08-30T12:38:36Z</vt:lpwstr>
  </property>
  <property fmtid="{D5CDD505-2E9C-101B-9397-08002B2CF9AE}" pid="13" name="MSIP_Label_9683874e-e5e9-4a83-a79f-9673ede6bd73_Method">
    <vt:lpwstr>Standard</vt:lpwstr>
  </property>
  <property fmtid="{D5CDD505-2E9C-101B-9397-08002B2CF9AE}" pid="14" name="MSIP_Label_9683874e-e5e9-4a83-a79f-9673ede6bd73_Name">
    <vt:lpwstr>InSpark Intern</vt:lpwstr>
  </property>
  <property fmtid="{D5CDD505-2E9C-101B-9397-08002B2CF9AE}" pid="15" name="MSIP_Label_9683874e-e5e9-4a83-a79f-9673ede6bd73_SiteId">
    <vt:lpwstr>2b55fa1c-0add-4120-a8e4-9987abf4d504</vt:lpwstr>
  </property>
  <property fmtid="{D5CDD505-2E9C-101B-9397-08002B2CF9AE}" pid="16" name="MSIP_Label_9683874e-e5e9-4a83-a79f-9673ede6bd73_ActionId">
    <vt:lpwstr>bf397845-21f8-4967-8809-c60899d44848</vt:lpwstr>
  </property>
  <property fmtid="{D5CDD505-2E9C-101B-9397-08002B2CF9AE}" pid="17" name="MSIP_Label_9683874e-e5e9-4a83-a79f-9673ede6bd73_ContentBits">
    <vt:lpwstr>0</vt:lpwstr>
  </property>
  <property fmtid="{D5CDD505-2E9C-101B-9397-08002B2CF9AE}" pid="18" name="MSIP_Label_9683874e-e5e9-4a83-a79f-9673ede6bd73_Tag">
    <vt:lpwstr>10, 3, 0, 1</vt:lpwstr>
  </property>
</Properties>
</file>